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modernComment_101_0.xml" ContentType="application/vnd.ms-powerpoint.comments+xml"/>
  <Override PartName="/ppt/ink/ink1.xml" ContentType="application/inkml+xml"/>
  <Override PartName="/ppt/ink/ink2.xml" ContentType="application/inkml+xml"/>
  <Override PartName="/ppt/comments/modernComment_119_7D03F3CC.xml" ContentType="application/vnd.ms-powerpoint.comments+xml"/>
  <Override PartName="/ppt/comments/modernComment_113_533D4207.xml" ContentType="application/vnd.ms-powerpoint.comments+xml"/>
  <Override PartName="/ppt/comments/modernComment_115_36175249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90" r:id="rId4"/>
    <p:sldId id="257" r:id="rId5"/>
    <p:sldId id="265" r:id="rId6"/>
    <p:sldId id="266" r:id="rId7"/>
    <p:sldId id="267" r:id="rId8"/>
    <p:sldId id="268" r:id="rId9"/>
    <p:sldId id="269" r:id="rId10"/>
    <p:sldId id="272" r:id="rId11"/>
    <p:sldId id="299" r:id="rId12"/>
    <p:sldId id="300" r:id="rId13"/>
    <p:sldId id="270" r:id="rId14"/>
    <p:sldId id="273" r:id="rId15"/>
    <p:sldId id="291" r:id="rId16"/>
    <p:sldId id="292" r:id="rId17"/>
    <p:sldId id="281" r:id="rId18"/>
    <p:sldId id="293" r:id="rId19"/>
    <p:sldId id="275" r:id="rId20"/>
    <p:sldId id="276" r:id="rId21"/>
    <p:sldId id="277" r:id="rId22"/>
    <p:sldId id="297" r:id="rId23"/>
    <p:sldId id="278" r:id="rId24"/>
    <p:sldId id="294" r:id="rId25"/>
    <p:sldId id="296" r:id="rId26"/>
    <p:sldId id="280" r:id="rId27"/>
    <p:sldId id="295" r:id="rId28"/>
    <p:sldId id="279" r:id="rId29"/>
    <p:sldId id="289" r:id="rId3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C6E902-C228-DC43-B142-9FD30C5F26EF}" name="Luis Jiménez Cordero" initials="LC" userId="S::luis.jimenez@ucr.ac.cr::b1a4497c-010c-4cbf-ba3c-7ee2d972a3bd" providerId="AD"/>
  <p188:author id="{60525B03-3E15-99C6-CF26-B907E0CBA026}" name="DISLEY CORDOBA MATA" initials="DM" userId="S::disley.cordoba@ucr.ac.cr::9555b161-e741-4f36-a190-c8be7af65958" providerId="AD"/>
  <p188:author id="{0054B523-DCAF-4EFA-AFE7-DB9BBF5EEB34}" name="Heylin Pacheco Rodríguez" initials="HR" userId="S::heylin.pacheco@ucr.ac.cr::fc6c725c-e9ac-4b93-a2e7-7f562366f179" providerId="AD"/>
  <p188:author id="{B4DB80AB-535C-F90A-320C-9E4B9846C929}" name="Jeffrey Dimarco Fernández" initials="JF" userId="S::jeffrey.dimarco@ucr.ac.cr::57507b52-aca9-4b2d-be96-9b5f2faa0d29" providerId="AD"/>
  <p188:author id="{83BFB9E4-764E-5875-77A2-A896E2BFF558}" name="Melissa Gómez Arce" initials="MA" userId="S::melissa.gomezarce@ucr.ac.cr::9284f40d-5e44-4d6c-99ff-073e8b39a588" providerId="AD"/>
  <p188:author id="{E21184F2-A28A-87D3-2295-1E38C05D330E}" name="ana cecilia vargas gonzalez" initials="ag" userId="S::anacecilia.vargas@ucr.ac.cr::d3d82f59-5fe8-4e5b-806f-5c635bae67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CF9"/>
    <a:srgbClr val="E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1CAF7-4D04-018D-859F-4FBAD0D7F5CF}" v="2" dt="2022-10-27T14:01:51.869"/>
    <p1510:client id="{39DAD45A-A9DE-9237-3977-C7345B5ACF43}" v="26" dt="2022-10-26T14:43:43.674"/>
    <p1510:client id="{4C221420-7AC2-66B4-24C8-E44AB87EEAF3}" v="20" dt="2022-08-18T15:19:29.840"/>
    <p1510:client id="{6C8F2561-2496-9B40-BB75-4F5EF031AC75}" v="7" dt="2022-08-10T19:43:36.286"/>
    <p1510:client id="{78448E1C-37C4-35BE-9442-02DE074364F9}" v="189" dt="2022-08-10T19:32:51.204"/>
    <p1510:client id="{8FE1882B-50C4-544D-E439-C095A4A182F5}" v="44" dt="2022-08-10T05:03:04.737"/>
    <p1510:client id="{C62CC469-95C2-55FB-A823-3AEE701982BC}" v="35" dt="2022-08-10T17:27:25.029"/>
    <p1510:client id="{C7E4A6BC-E5D7-3367-8788-95B14D789F6E}" v="1" dt="2022-10-26T15:09:49.873"/>
    <p1510:client id="{D552291F-9D21-24F7-C9AB-2336EA312E1F}" v="1" dt="2022-09-26T22:11:43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ecilia vargas gonzalez" userId="S::anacecilia.vargas@ucr.ac.cr::d3d82f59-5fe8-4e5b-806f-5c635bae675a" providerId="AD" clId="Web-{058F0140-5DDD-7600-1F89-B17106D781A7}"/>
    <pc:docChg chg="addSld modSld">
      <pc:chgData name="ana cecilia vargas gonzalez" userId="S::anacecilia.vargas@ucr.ac.cr::d3d82f59-5fe8-4e5b-806f-5c635bae675a" providerId="AD" clId="Web-{058F0140-5DDD-7600-1F89-B17106D781A7}" dt="2022-08-08T16:46:58.111" v="166"/>
      <pc:docMkLst>
        <pc:docMk/>
      </pc:docMkLst>
      <pc:sldChg chg="addSp delSp modSp modCm">
        <pc:chgData name="ana cecilia vargas gonzalez" userId="S::anacecilia.vargas@ucr.ac.cr::d3d82f59-5fe8-4e5b-806f-5c635bae675a" providerId="AD" clId="Web-{058F0140-5DDD-7600-1F89-B17106D781A7}" dt="2022-08-08T15:46:25.243" v="136" actId="20577"/>
        <pc:sldMkLst>
          <pc:docMk/>
          <pc:sldMk cId="3725550640" sldId="266"/>
        </pc:sldMkLst>
        <pc:spChg chg="add del mod">
          <ac:chgData name="ana cecilia vargas gonzalez" userId="S::anacecilia.vargas@ucr.ac.cr::d3d82f59-5fe8-4e5b-806f-5c635bae675a" providerId="AD" clId="Web-{058F0140-5DDD-7600-1F89-B17106D781A7}" dt="2022-08-08T15:42:05.312" v="111"/>
          <ac:spMkLst>
            <pc:docMk/>
            <pc:sldMk cId="3725550640" sldId="266"/>
            <ac:spMk id="5" creationId="{D54F55CB-D120-A419-9927-A1F266B6FCD7}"/>
          </ac:spMkLst>
        </pc:spChg>
        <pc:spChg chg="mod">
          <ac:chgData name="ana cecilia vargas gonzalez" userId="S::anacecilia.vargas@ucr.ac.cr::d3d82f59-5fe8-4e5b-806f-5c635bae675a" providerId="AD" clId="Web-{058F0140-5DDD-7600-1F89-B17106D781A7}" dt="2022-08-08T15:45:08.319" v="131" actId="1076"/>
          <ac:spMkLst>
            <pc:docMk/>
            <pc:sldMk cId="3725550640" sldId="266"/>
            <ac:spMk id="6" creationId="{D23C8BF1-C1C6-9527-F7CA-85E2411791DB}"/>
          </ac:spMkLst>
        </pc:spChg>
        <pc:spChg chg="mod">
          <ac:chgData name="ana cecilia vargas gonzalez" userId="S::anacecilia.vargas@ucr.ac.cr::d3d82f59-5fe8-4e5b-806f-5c635bae675a" providerId="AD" clId="Web-{058F0140-5DDD-7600-1F89-B17106D781A7}" dt="2022-08-08T15:44:12.926" v="123" actId="1076"/>
          <ac:spMkLst>
            <pc:docMk/>
            <pc:sldMk cId="3725550640" sldId="266"/>
            <ac:spMk id="9" creationId="{88FBB4DE-EC22-F94F-F281-8CB915B335C9}"/>
          </ac:spMkLst>
        </pc:spChg>
        <pc:spChg chg="mod">
          <ac:chgData name="ana cecilia vargas gonzalez" userId="S::anacecilia.vargas@ucr.ac.cr::d3d82f59-5fe8-4e5b-806f-5c635bae675a" providerId="AD" clId="Web-{058F0140-5DDD-7600-1F89-B17106D781A7}" dt="2022-08-08T15:46:25.243" v="136" actId="20577"/>
          <ac:spMkLst>
            <pc:docMk/>
            <pc:sldMk cId="3725550640" sldId="266"/>
            <ac:spMk id="10" creationId="{E7E0639B-6803-39F7-EB2B-D56D03B89DA5}"/>
          </ac:spMkLst>
        </pc:spChg>
        <pc:spChg chg="mod">
          <ac:chgData name="ana cecilia vargas gonzalez" userId="S::anacecilia.vargas@ucr.ac.cr::d3d82f59-5fe8-4e5b-806f-5c635bae675a" providerId="AD" clId="Web-{058F0140-5DDD-7600-1F89-B17106D781A7}" dt="2022-08-08T15:45:11.631" v="133" actId="1076"/>
          <ac:spMkLst>
            <pc:docMk/>
            <pc:sldMk cId="3725550640" sldId="266"/>
            <ac:spMk id="24" creationId="{CAC502D3-A412-DAF7-70BF-204A484924EB}"/>
          </ac:spMkLst>
        </pc:spChg>
        <pc:grpChg chg="mod">
          <ac:chgData name="ana cecilia vargas gonzalez" userId="S::anacecilia.vargas@ucr.ac.cr::d3d82f59-5fe8-4e5b-806f-5c635bae675a" providerId="AD" clId="Web-{058F0140-5DDD-7600-1F89-B17106D781A7}" dt="2022-08-08T15:45:10.038" v="132" actId="1076"/>
          <ac:grpSpMkLst>
            <pc:docMk/>
            <pc:sldMk cId="3725550640" sldId="266"/>
            <ac:grpSpMk id="12" creationId="{640F5D4F-920C-3869-AB89-75FF8D109B5B}"/>
          </ac:grpSpMkLst>
        </pc:grpChg>
        <pc:grpChg chg="del mod">
          <ac:chgData name="ana cecilia vargas gonzalez" userId="S::anacecilia.vargas@ucr.ac.cr::d3d82f59-5fe8-4e5b-806f-5c635bae675a" providerId="AD" clId="Web-{058F0140-5DDD-7600-1F89-B17106D781A7}" dt="2022-08-08T15:28:39.549" v="4"/>
          <ac:grpSpMkLst>
            <pc:docMk/>
            <pc:sldMk cId="3725550640" sldId="266"/>
            <ac:grpSpMk id="22" creationId="{EF2C91E0-EA7B-C7E3-28B5-16ED2E7BD671}"/>
          </ac:grpSpMkLst>
        </pc:grpChg>
      </pc:sldChg>
      <pc:sldChg chg="modSp">
        <pc:chgData name="ana cecilia vargas gonzalez" userId="S::anacecilia.vargas@ucr.ac.cr::d3d82f59-5fe8-4e5b-806f-5c635bae675a" providerId="AD" clId="Web-{058F0140-5DDD-7600-1F89-B17106D781A7}" dt="2022-08-08T15:47:27.511" v="138" actId="20577"/>
        <pc:sldMkLst>
          <pc:docMk/>
          <pc:sldMk cId="771466800" sldId="267"/>
        </pc:sldMkLst>
        <pc:spChg chg="mod">
          <ac:chgData name="ana cecilia vargas gonzalez" userId="S::anacecilia.vargas@ucr.ac.cr::d3d82f59-5fe8-4e5b-806f-5c635bae675a" providerId="AD" clId="Web-{058F0140-5DDD-7600-1F89-B17106D781A7}" dt="2022-08-08T15:47:27.511" v="138" actId="20577"/>
          <ac:spMkLst>
            <pc:docMk/>
            <pc:sldMk cId="771466800" sldId="267"/>
            <ac:spMk id="6" creationId="{BCCC9B20-94C1-A0FD-D537-C31CDC516346}"/>
          </ac:spMkLst>
        </pc:spChg>
      </pc:sldChg>
      <pc:sldChg chg="modSp">
        <pc:chgData name="ana cecilia vargas gonzalez" userId="S::anacecilia.vargas@ucr.ac.cr::d3d82f59-5fe8-4e5b-806f-5c635bae675a" providerId="AD" clId="Web-{058F0140-5DDD-7600-1F89-B17106D781A7}" dt="2022-08-08T16:28:01.537" v="149" actId="20577"/>
        <pc:sldMkLst>
          <pc:docMk/>
          <pc:sldMk cId="996488879" sldId="269"/>
        </pc:sldMkLst>
        <pc:spChg chg="mod">
          <ac:chgData name="ana cecilia vargas gonzalez" userId="S::anacecilia.vargas@ucr.ac.cr::d3d82f59-5fe8-4e5b-806f-5c635bae675a" providerId="AD" clId="Web-{058F0140-5DDD-7600-1F89-B17106D781A7}" dt="2022-08-08T16:28:01.537" v="149" actId="20577"/>
          <ac:spMkLst>
            <pc:docMk/>
            <pc:sldMk cId="996488879" sldId="269"/>
            <ac:spMk id="3" creationId="{3BF61E4E-7FE6-8341-7138-FA47D4EEA217}"/>
          </ac:spMkLst>
        </pc:spChg>
        <pc:spChg chg="mod">
          <ac:chgData name="ana cecilia vargas gonzalez" userId="S::anacecilia.vargas@ucr.ac.cr::d3d82f59-5fe8-4e5b-806f-5c635bae675a" providerId="AD" clId="Web-{058F0140-5DDD-7600-1F89-B17106D781A7}" dt="2022-08-08T15:56:24.843" v="145" actId="20577"/>
          <ac:spMkLst>
            <pc:docMk/>
            <pc:sldMk cId="996488879" sldId="269"/>
            <ac:spMk id="4" creationId="{246A7D60-7957-C515-9F81-AE0045B26814}"/>
          </ac:spMkLst>
        </pc:spChg>
      </pc:sldChg>
      <pc:sldChg chg="modSp">
        <pc:chgData name="ana cecilia vargas gonzalez" userId="S::anacecilia.vargas@ucr.ac.cr::d3d82f59-5fe8-4e5b-806f-5c635bae675a" providerId="AD" clId="Web-{058F0140-5DDD-7600-1F89-B17106D781A7}" dt="2022-08-08T16:29:57.086" v="153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058F0140-5DDD-7600-1F89-B17106D781A7}" dt="2022-08-08T16:29:57.086" v="153" actId="20577"/>
          <ac:spMkLst>
            <pc:docMk/>
            <pc:sldMk cId="255464656" sldId="272"/>
            <ac:spMk id="3" creationId="{E76C5BDF-D8CE-34D9-3A2C-169098A1C6B8}"/>
          </ac:spMkLst>
        </pc:spChg>
        <pc:spChg chg="mod">
          <ac:chgData name="ana cecilia vargas gonzalez" userId="S::anacecilia.vargas@ucr.ac.cr::d3d82f59-5fe8-4e5b-806f-5c635bae675a" providerId="AD" clId="Web-{058F0140-5DDD-7600-1F89-B17106D781A7}" dt="2022-08-08T16:29:17.976" v="151" actId="20577"/>
          <ac:spMkLst>
            <pc:docMk/>
            <pc:sldMk cId="255464656" sldId="272"/>
            <ac:spMk id="11" creationId="{FCD5434E-6006-5202-6471-97D858CF1D65}"/>
          </ac:spMkLst>
        </pc:spChg>
      </pc:sldChg>
      <pc:sldChg chg="modSp">
        <pc:chgData name="ana cecilia vargas gonzalez" userId="S::anacecilia.vargas@ucr.ac.cr::d3d82f59-5fe8-4e5b-806f-5c635bae675a" providerId="AD" clId="Web-{058F0140-5DDD-7600-1F89-B17106D781A7}" dt="2022-08-08T16:41:14.650" v="155" actId="20577"/>
        <pc:sldMkLst>
          <pc:docMk/>
          <pc:sldMk cId="2097411020" sldId="281"/>
        </pc:sldMkLst>
        <pc:spChg chg="mod">
          <ac:chgData name="ana cecilia vargas gonzalez" userId="S::anacecilia.vargas@ucr.ac.cr::d3d82f59-5fe8-4e5b-806f-5c635bae675a" providerId="AD" clId="Web-{058F0140-5DDD-7600-1F89-B17106D781A7}" dt="2022-08-08T16:41:14.650" v="155" actId="20577"/>
          <ac:spMkLst>
            <pc:docMk/>
            <pc:sldMk cId="2097411020" sldId="281"/>
            <ac:spMk id="2" creationId="{5745FB2E-BBBC-B44D-7C07-0DD78A1F077F}"/>
          </ac:spMkLst>
        </pc:spChg>
      </pc:sldChg>
      <pc:sldChg chg="addSp modSp new">
        <pc:chgData name="ana cecilia vargas gonzalez" userId="S::anacecilia.vargas@ucr.ac.cr::d3d82f59-5fe8-4e5b-806f-5c635bae675a" providerId="AD" clId="Web-{058F0140-5DDD-7600-1F89-B17106D781A7}" dt="2022-08-08T16:46:58.111" v="166"/>
        <pc:sldMkLst>
          <pc:docMk/>
          <pc:sldMk cId="724552952" sldId="295"/>
        </pc:sldMkLst>
        <pc:spChg chg="mod">
          <ac:chgData name="ana cecilia vargas gonzalez" userId="S::anacecilia.vargas@ucr.ac.cr::d3d82f59-5fe8-4e5b-806f-5c635bae675a" providerId="AD" clId="Web-{058F0140-5DDD-7600-1F89-B17106D781A7}" dt="2022-08-08T16:46:45.658" v="165"/>
          <ac:spMkLst>
            <pc:docMk/>
            <pc:sldMk cId="724552952" sldId="295"/>
            <ac:spMk id="3" creationId="{87D125E4-469B-20FD-9133-8E05D27FFA35}"/>
          </ac:spMkLst>
        </pc:spChg>
        <pc:spChg chg="add mod">
          <ac:chgData name="ana cecilia vargas gonzalez" userId="S::anacecilia.vargas@ucr.ac.cr::d3d82f59-5fe8-4e5b-806f-5c635bae675a" providerId="AD" clId="Web-{058F0140-5DDD-7600-1F89-B17106D781A7}" dt="2022-08-08T16:46:10.860" v="160" actId="20577"/>
          <ac:spMkLst>
            <pc:docMk/>
            <pc:sldMk cId="724552952" sldId="295"/>
            <ac:spMk id="4" creationId="{2CD7BEFD-C775-4B04-46AF-639E82660312}"/>
          </ac:spMkLst>
        </pc:spChg>
        <pc:spChg chg="add">
          <ac:chgData name="ana cecilia vargas gonzalez" userId="S::anacecilia.vargas@ucr.ac.cr::d3d82f59-5fe8-4e5b-806f-5c635bae675a" providerId="AD" clId="Web-{058F0140-5DDD-7600-1F89-B17106D781A7}" dt="2022-08-08T16:46:58.111" v="166"/>
          <ac:spMkLst>
            <pc:docMk/>
            <pc:sldMk cId="724552952" sldId="295"/>
            <ac:spMk id="5" creationId="{017E611E-794C-1397-3974-4A118A5F0AE9}"/>
          </ac:spMkLst>
        </pc:spChg>
      </pc:sldChg>
    </pc:docChg>
  </pc:docChgLst>
  <pc:docChgLst>
    <pc:chgData name="ana cecilia vargas gonzalez" userId="S::anacecilia.vargas@ucr.ac.cr::d3d82f59-5fe8-4e5b-806f-5c635bae675a" providerId="AD" clId="Web-{4C221420-7AC2-66B4-24C8-E44AB87EEAF3}"/>
    <pc:docChg chg="modSld">
      <pc:chgData name="ana cecilia vargas gonzalez" userId="S::anacecilia.vargas@ucr.ac.cr::d3d82f59-5fe8-4e5b-806f-5c635bae675a" providerId="AD" clId="Web-{4C221420-7AC2-66B4-24C8-E44AB87EEAF3}" dt="2022-08-18T15:19:29.840" v="13" actId="1076"/>
      <pc:docMkLst>
        <pc:docMk/>
      </pc:docMkLst>
      <pc:sldChg chg="addSp modSp">
        <pc:chgData name="ana cecilia vargas gonzalez" userId="S::anacecilia.vargas@ucr.ac.cr::d3d82f59-5fe8-4e5b-806f-5c635bae675a" providerId="AD" clId="Web-{4C221420-7AC2-66B4-24C8-E44AB87EEAF3}" dt="2022-08-18T15:19:29.840" v="13" actId="1076"/>
        <pc:sldMkLst>
          <pc:docMk/>
          <pc:sldMk cId="0" sldId="256"/>
        </pc:sldMkLst>
        <pc:spChg chg="add mod">
          <ac:chgData name="ana cecilia vargas gonzalez" userId="S::anacecilia.vargas@ucr.ac.cr::d3d82f59-5fe8-4e5b-806f-5c635bae675a" providerId="AD" clId="Web-{4C221420-7AC2-66B4-24C8-E44AB87EEAF3}" dt="2022-08-18T15:19:29.840" v="13" actId="1076"/>
          <ac:spMkLst>
            <pc:docMk/>
            <pc:sldMk cId="0" sldId="256"/>
            <ac:spMk id="2" creationId="{888BE5EB-70BB-E34C-5494-C5ECA984374B}"/>
          </ac:spMkLst>
        </pc:spChg>
      </pc:sldChg>
    </pc:docChg>
  </pc:docChgLst>
  <pc:docChgLst>
    <pc:chgData name="ana cecilia vargas gonzalez" userId="S::anacecilia.vargas@ucr.ac.cr::d3d82f59-5fe8-4e5b-806f-5c635bae675a" providerId="AD" clId="Web-{78448E1C-37C4-35BE-9442-02DE074364F9}"/>
    <pc:docChg chg="addSld delSld modSld">
      <pc:chgData name="ana cecilia vargas gonzalez" userId="S::anacecilia.vargas@ucr.ac.cr::d3d82f59-5fe8-4e5b-806f-5c635bae675a" providerId="AD" clId="Web-{78448E1C-37C4-35BE-9442-02DE074364F9}" dt="2022-08-10T19:32:46.485" v="143" actId="20577"/>
      <pc:docMkLst>
        <pc:docMk/>
      </pc:docMkLst>
      <pc:sldChg chg="delCm">
        <pc:chgData name="ana cecilia vargas gonzalez" userId="S::anacecilia.vargas@ucr.ac.cr::d3d82f59-5fe8-4e5b-806f-5c635bae675a" providerId="AD" clId="Web-{78448E1C-37C4-35BE-9442-02DE074364F9}" dt="2022-08-09T20:34:37.357" v="0"/>
        <pc:sldMkLst>
          <pc:docMk/>
          <pc:sldMk cId="0" sldId="256"/>
        </pc:sldMkLst>
      </pc:sldChg>
      <pc:sldChg chg="delCm">
        <pc:chgData name="ana cecilia vargas gonzalez" userId="S::anacecilia.vargas@ucr.ac.cr::d3d82f59-5fe8-4e5b-806f-5c635bae675a" providerId="AD" clId="Web-{78448E1C-37C4-35BE-9442-02DE074364F9}" dt="2022-08-09T20:34:47.655" v="1"/>
        <pc:sldMkLst>
          <pc:docMk/>
          <pc:sldMk cId="0" sldId="257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500" v="13"/>
        <pc:sldMkLst>
          <pc:docMk/>
          <pc:sldMk cId="0" sldId="258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484" v="12"/>
        <pc:sldMkLst>
          <pc:docMk/>
          <pc:sldMk cId="0" sldId="259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469" v="11"/>
        <pc:sldMkLst>
          <pc:docMk/>
          <pc:sldMk cId="0" sldId="260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469" v="10"/>
        <pc:sldMkLst>
          <pc:docMk/>
          <pc:sldMk cId="0" sldId="261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453" v="9"/>
        <pc:sldMkLst>
          <pc:docMk/>
          <pc:sldMk cId="0" sldId="262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437" v="8"/>
        <pc:sldMkLst>
          <pc:docMk/>
          <pc:sldMk cId="0" sldId="263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09T20:35:34.422" v="7"/>
        <pc:sldMkLst>
          <pc:docMk/>
          <pc:sldMk cId="0" sldId="264"/>
        </pc:sldMkLst>
      </pc:sldChg>
      <pc:sldChg chg="delCm">
        <pc:chgData name="ana cecilia vargas gonzalez" userId="S::anacecilia.vargas@ucr.ac.cr::d3d82f59-5fe8-4e5b-806f-5c635bae675a" providerId="AD" clId="Web-{78448E1C-37C4-35BE-9442-02DE074364F9}" dt="2022-08-09T20:35:02.733" v="3"/>
        <pc:sldMkLst>
          <pc:docMk/>
          <pc:sldMk cId="3725550640" sldId="266"/>
        </pc:sldMkLst>
      </pc:sldChg>
      <pc:sldChg chg="delCm">
        <pc:chgData name="ana cecilia vargas gonzalez" userId="S::anacecilia.vargas@ucr.ac.cr::d3d82f59-5fe8-4e5b-806f-5c635bae675a" providerId="AD" clId="Web-{78448E1C-37C4-35BE-9442-02DE074364F9}" dt="2022-08-09T20:35:14.718" v="5"/>
        <pc:sldMkLst>
          <pc:docMk/>
          <pc:sldMk cId="771466800" sldId="267"/>
        </pc:sldMkLst>
      </pc:sldChg>
      <pc:sldChg chg="modSp">
        <pc:chgData name="ana cecilia vargas gonzalez" userId="S::anacecilia.vargas@ucr.ac.cr::d3d82f59-5fe8-4e5b-806f-5c635bae675a" providerId="AD" clId="Web-{78448E1C-37C4-35BE-9442-02DE074364F9}" dt="2022-08-10T19:32:00.811" v="121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78448E1C-37C4-35BE-9442-02DE074364F9}" dt="2022-08-10T19:32:00.811" v="121" actId="20577"/>
          <ac:spMkLst>
            <pc:docMk/>
            <pc:sldMk cId="255464656" sldId="272"/>
            <ac:spMk id="11" creationId="{FCD5434E-6006-5202-6471-97D858CF1D65}"/>
          </ac:spMkLst>
        </pc:spChg>
      </pc:sldChg>
      <pc:sldChg chg="delCm">
        <pc:chgData name="ana cecilia vargas gonzalez" userId="S::anacecilia.vargas@ucr.ac.cr::d3d82f59-5fe8-4e5b-806f-5c635bae675a" providerId="AD" clId="Web-{78448E1C-37C4-35BE-9442-02DE074364F9}" dt="2022-08-09T21:35:40.761" v="24"/>
        <pc:sldMkLst>
          <pc:docMk/>
          <pc:sldMk cId="862327751" sldId="273"/>
        </pc:sldMkLst>
      </pc:sldChg>
      <pc:sldChg chg="modCm">
        <pc:chgData name="ana cecilia vargas gonzalez" userId="S::anacecilia.vargas@ucr.ac.cr::d3d82f59-5fe8-4e5b-806f-5c635bae675a" providerId="AD" clId="Web-{78448E1C-37C4-35BE-9442-02DE074364F9}" dt="2022-08-10T15:59:11.405" v="30"/>
        <pc:sldMkLst>
          <pc:docMk/>
          <pc:sldMk cId="1396523527" sldId="275"/>
        </pc:sldMkLst>
      </pc:sldChg>
      <pc:sldChg chg="delCm">
        <pc:chgData name="ana cecilia vargas gonzalez" userId="S::anacecilia.vargas@ucr.ac.cr::d3d82f59-5fe8-4e5b-806f-5c635bae675a" providerId="AD" clId="Web-{78448E1C-37C4-35BE-9442-02DE074364F9}" dt="2022-08-09T20:35:26.125" v="6"/>
        <pc:sldMkLst>
          <pc:docMk/>
          <pc:sldMk cId="4229800018" sldId="278"/>
        </pc:sldMkLst>
      </pc:sldChg>
      <pc:sldChg chg="delCm">
        <pc:chgData name="ana cecilia vargas gonzalez" userId="S::anacecilia.vargas@ucr.ac.cr::d3d82f59-5fe8-4e5b-806f-5c635bae675a" providerId="AD" clId="Web-{78448E1C-37C4-35BE-9442-02DE074364F9}" dt="2022-08-09T21:37:06.951" v="28"/>
        <pc:sldMkLst>
          <pc:docMk/>
          <pc:sldMk cId="2097411020" sldId="281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10T15:59:01.108" v="29"/>
        <pc:sldMkLst>
          <pc:docMk/>
          <pc:sldMk cId="2897926541" sldId="284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10T16:00:31.548" v="32"/>
        <pc:sldMkLst>
          <pc:docMk/>
          <pc:sldMk cId="3790179669" sldId="286"/>
        </pc:sldMkLst>
      </pc:sldChg>
      <pc:sldChg chg="del">
        <pc:chgData name="ana cecilia vargas gonzalez" userId="S::anacecilia.vargas@ucr.ac.cr::d3d82f59-5fe8-4e5b-806f-5c635bae675a" providerId="AD" clId="Web-{78448E1C-37C4-35BE-9442-02DE074364F9}" dt="2022-08-10T16:00:27.501" v="31"/>
        <pc:sldMkLst>
          <pc:docMk/>
          <pc:sldMk cId="2711590423" sldId="287"/>
        </pc:sldMkLst>
      </pc:sldChg>
      <pc:sldChg chg="delCm">
        <pc:chgData name="ana cecilia vargas gonzalez" userId="S::anacecilia.vargas@ucr.ac.cr::d3d82f59-5fe8-4e5b-806f-5c635bae675a" providerId="AD" clId="Web-{78448E1C-37C4-35BE-9442-02DE074364F9}" dt="2022-08-09T20:35:38.516" v="14"/>
        <pc:sldMkLst>
          <pc:docMk/>
          <pc:sldMk cId="2086991135" sldId="289"/>
        </pc:sldMkLst>
      </pc:sldChg>
      <pc:sldChg chg="modSp">
        <pc:chgData name="ana cecilia vargas gonzalez" userId="S::anacecilia.vargas@ucr.ac.cr::d3d82f59-5fe8-4e5b-806f-5c635bae675a" providerId="AD" clId="Web-{78448E1C-37C4-35BE-9442-02DE074364F9}" dt="2022-08-10T19:32:46.485" v="143" actId="20577"/>
        <pc:sldMkLst>
          <pc:docMk/>
          <pc:sldMk cId="3334399675" sldId="290"/>
        </pc:sldMkLst>
        <pc:spChg chg="mod">
          <ac:chgData name="ana cecilia vargas gonzalez" userId="S::anacecilia.vargas@ucr.ac.cr::d3d82f59-5fe8-4e5b-806f-5c635bae675a" providerId="AD" clId="Web-{78448E1C-37C4-35BE-9442-02DE074364F9}" dt="2022-08-10T19:32:46.485" v="143" actId="20577"/>
          <ac:spMkLst>
            <pc:docMk/>
            <pc:sldMk cId="3334399675" sldId="290"/>
            <ac:spMk id="2" creationId="{1714AA48-B928-C2C7-112A-AE97E2B12883}"/>
          </ac:spMkLst>
        </pc:spChg>
      </pc:sldChg>
      <pc:sldChg chg="modSp">
        <pc:chgData name="ana cecilia vargas gonzalez" userId="S::anacecilia.vargas@ucr.ac.cr::d3d82f59-5fe8-4e5b-806f-5c635bae675a" providerId="AD" clId="Web-{78448E1C-37C4-35BE-9442-02DE074364F9}" dt="2022-08-09T21:36:08.715" v="27" actId="14100"/>
        <pc:sldMkLst>
          <pc:docMk/>
          <pc:sldMk cId="1904576071" sldId="291"/>
        </pc:sldMkLst>
        <pc:picChg chg="mod">
          <ac:chgData name="ana cecilia vargas gonzalez" userId="S::anacecilia.vargas@ucr.ac.cr::d3d82f59-5fe8-4e5b-806f-5c635bae675a" providerId="AD" clId="Web-{78448E1C-37C4-35BE-9442-02DE074364F9}" dt="2022-08-09T21:36:03.325" v="25" actId="1076"/>
          <ac:picMkLst>
            <pc:docMk/>
            <pc:sldMk cId="1904576071" sldId="291"/>
            <ac:picMk id="4" creationId="{C81059EA-700C-07EF-842A-658469858D7B}"/>
          </ac:picMkLst>
        </pc:picChg>
        <pc:picChg chg="mod">
          <ac:chgData name="ana cecilia vargas gonzalez" userId="S::anacecilia.vargas@ucr.ac.cr::d3d82f59-5fe8-4e5b-806f-5c635bae675a" providerId="AD" clId="Web-{78448E1C-37C4-35BE-9442-02DE074364F9}" dt="2022-08-09T21:36:08.715" v="27" actId="14100"/>
          <ac:picMkLst>
            <pc:docMk/>
            <pc:sldMk cId="1904576071" sldId="291"/>
            <ac:picMk id="5" creationId="{F22B5F30-13BA-0B28-CA69-CA560806855D}"/>
          </ac:picMkLst>
        </pc:picChg>
      </pc:sldChg>
      <pc:sldChg chg="new del">
        <pc:chgData name="ana cecilia vargas gonzalez" userId="S::anacecilia.vargas@ucr.ac.cr::d3d82f59-5fe8-4e5b-806f-5c635bae675a" providerId="AD" clId="Web-{78448E1C-37C4-35BE-9442-02DE074364F9}" dt="2022-08-10T16:27:22.353" v="90"/>
        <pc:sldMkLst>
          <pc:docMk/>
          <pc:sldMk cId="383932231" sldId="298"/>
        </pc:sldMkLst>
      </pc:sldChg>
      <pc:sldChg chg="addSp delSp modSp add replId">
        <pc:chgData name="ana cecilia vargas gonzalez" userId="S::anacecilia.vargas@ucr.ac.cr::d3d82f59-5fe8-4e5b-806f-5c635bae675a" providerId="AD" clId="Web-{78448E1C-37C4-35BE-9442-02DE074364F9}" dt="2022-08-10T16:27:06.697" v="89" actId="1076"/>
        <pc:sldMkLst>
          <pc:docMk/>
          <pc:sldMk cId="451058545" sldId="299"/>
        </pc:sldMkLst>
        <pc:spChg chg="del mod">
          <ac:chgData name="ana cecilia vargas gonzalez" userId="S::anacecilia.vargas@ucr.ac.cr::d3d82f59-5fe8-4e5b-806f-5c635bae675a" providerId="AD" clId="Web-{78448E1C-37C4-35BE-9442-02DE074364F9}" dt="2022-08-10T16:24:31.016" v="74"/>
          <ac:spMkLst>
            <pc:docMk/>
            <pc:sldMk cId="451058545" sldId="299"/>
            <ac:spMk id="3" creationId="{E76C5BDF-D8CE-34D9-3A2C-169098A1C6B8}"/>
          </ac:spMkLst>
        </pc:spChg>
        <pc:spChg chg="add mod">
          <ac:chgData name="ana cecilia vargas gonzalez" userId="S::anacecilia.vargas@ucr.ac.cr::d3d82f59-5fe8-4e5b-806f-5c635bae675a" providerId="AD" clId="Web-{78448E1C-37C4-35BE-9442-02DE074364F9}" dt="2022-08-10T16:27:06.697" v="89" actId="1076"/>
          <ac:spMkLst>
            <pc:docMk/>
            <pc:sldMk cId="451058545" sldId="299"/>
            <ac:spMk id="4" creationId="{0817C90B-CC50-3B72-43A7-19FC986B7A3E}"/>
          </ac:spMkLst>
        </pc:spChg>
        <pc:spChg chg="mod">
          <ac:chgData name="ana cecilia vargas gonzalez" userId="S::anacecilia.vargas@ucr.ac.cr::d3d82f59-5fe8-4e5b-806f-5c635bae675a" providerId="AD" clId="Web-{78448E1C-37C4-35BE-9442-02DE074364F9}" dt="2022-08-10T16:23:59.765" v="64" actId="20577"/>
          <ac:spMkLst>
            <pc:docMk/>
            <pc:sldMk cId="451058545" sldId="299"/>
            <ac:spMk id="9" creationId="{993C4A57-BE9B-E46B-BAA8-F6B8C93EFA34}"/>
          </ac:spMkLst>
        </pc:spChg>
        <pc:spChg chg="del">
          <ac:chgData name="ana cecilia vargas gonzalez" userId="S::anacecilia.vargas@ucr.ac.cr::d3d82f59-5fe8-4e5b-806f-5c635bae675a" providerId="AD" clId="Web-{78448E1C-37C4-35BE-9442-02DE074364F9}" dt="2022-08-10T16:24:56.454" v="77"/>
          <ac:spMkLst>
            <pc:docMk/>
            <pc:sldMk cId="451058545" sldId="299"/>
            <ac:spMk id="11" creationId="{FCD5434E-6006-5202-6471-97D858CF1D65}"/>
          </ac:spMkLst>
        </pc:spChg>
        <pc:spChg chg="del">
          <ac:chgData name="ana cecilia vargas gonzalez" userId="S::anacecilia.vargas@ucr.ac.cr::d3d82f59-5fe8-4e5b-806f-5c635bae675a" providerId="AD" clId="Web-{78448E1C-37C4-35BE-9442-02DE074364F9}" dt="2022-08-10T16:24:49.594" v="76"/>
          <ac:spMkLst>
            <pc:docMk/>
            <pc:sldMk cId="451058545" sldId="299"/>
            <ac:spMk id="12" creationId="{24ED287E-FDFC-2ECC-9108-2ADA39EF0508}"/>
          </ac:spMkLst>
        </pc:spChg>
        <pc:picChg chg="add mod">
          <ac:chgData name="ana cecilia vargas gonzalez" userId="S::anacecilia.vargas@ucr.ac.cr::d3d82f59-5fe8-4e5b-806f-5c635bae675a" providerId="AD" clId="Web-{78448E1C-37C4-35BE-9442-02DE074364F9}" dt="2022-08-10T16:25:05.689" v="79" actId="1076"/>
          <ac:picMkLst>
            <pc:docMk/>
            <pc:sldMk cId="451058545" sldId="299"/>
            <ac:picMk id="2" creationId="{8262FB8C-C734-E434-A7A3-7CFF8B55FCCA}"/>
          </ac:picMkLst>
        </pc:picChg>
      </pc:sldChg>
    </pc:docChg>
  </pc:docChgLst>
  <pc:docChgLst>
    <pc:chgData name="Melissa Gómez Arce" userId="S::melissa.gomezarce@ucr.ac.cr::9284f40d-5e44-4d6c-99ff-073e8b39a588" providerId="AD" clId="Web-{8E25183E-A2A8-1E76-5776-9AA285952FAA}"/>
    <pc:docChg chg="mod modSld">
      <pc:chgData name="Melissa Gómez Arce" userId="S::melissa.gomezarce@ucr.ac.cr::9284f40d-5e44-4d6c-99ff-073e8b39a588" providerId="AD" clId="Web-{8E25183E-A2A8-1E76-5776-9AA285952FAA}" dt="2022-08-03T21:02:15.990" v="3"/>
      <pc:docMkLst>
        <pc:docMk/>
      </pc:docMkLst>
      <pc:sldChg chg="modSp addCm">
        <pc:chgData name="Melissa Gómez Arce" userId="S::melissa.gomezarce@ucr.ac.cr::9284f40d-5e44-4d6c-99ff-073e8b39a588" providerId="AD" clId="Web-{8E25183E-A2A8-1E76-5776-9AA285952FAA}" dt="2022-08-03T21:02:15.990" v="3"/>
        <pc:sldMkLst>
          <pc:docMk/>
          <pc:sldMk cId="0" sldId="257"/>
        </pc:sldMkLst>
        <pc:spChg chg="mod">
          <ac:chgData name="Melissa Gómez Arce" userId="S::melissa.gomezarce@ucr.ac.cr::9284f40d-5e44-4d6c-99ff-073e8b39a588" providerId="AD" clId="Web-{8E25183E-A2A8-1E76-5776-9AA285952FAA}" dt="2022-08-03T20:54:02.541" v="1" actId="20577"/>
          <ac:spMkLst>
            <pc:docMk/>
            <pc:sldMk cId="0" sldId="257"/>
            <ac:spMk id="134" creationId="{00000000-0000-0000-0000-000000000000}"/>
          </ac:spMkLst>
        </pc:spChg>
      </pc:sldChg>
    </pc:docChg>
  </pc:docChgLst>
  <pc:docChgLst>
    <pc:chgData name="DISLEY CORDOBA MATA" userId="S::disley.cordoba@ucr.ac.cr::9555b161-e741-4f36-a190-c8be7af65958" providerId="AD" clId="Web-{159AD0E0-08E4-E6F0-BC50-EC54CA94F567}"/>
    <pc:docChg chg="modSld">
      <pc:chgData name="DISLEY CORDOBA MATA" userId="S::disley.cordoba@ucr.ac.cr::9555b161-e741-4f36-a190-c8be7af65958" providerId="AD" clId="Web-{159AD0E0-08E4-E6F0-BC50-EC54CA94F567}" dt="2022-08-08T20:43:00.114" v="2"/>
      <pc:docMkLst>
        <pc:docMk/>
      </pc:docMkLst>
      <pc:sldChg chg="addSp delSp">
        <pc:chgData name="DISLEY CORDOBA MATA" userId="S::disley.cordoba@ucr.ac.cr::9555b161-e741-4f36-a190-c8be7af65958" providerId="AD" clId="Web-{159AD0E0-08E4-E6F0-BC50-EC54CA94F567}" dt="2022-08-08T20:43:00.114" v="2"/>
        <pc:sldMkLst>
          <pc:docMk/>
          <pc:sldMk cId="3725550640" sldId="266"/>
        </pc:sldMkLst>
        <pc:inkChg chg="add">
          <ac:chgData name="DISLEY CORDOBA MATA" userId="S::disley.cordoba@ucr.ac.cr::9555b161-e741-4f36-a190-c8be7af65958" providerId="AD" clId="Web-{159AD0E0-08E4-E6F0-BC50-EC54CA94F567}" dt="2022-08-08T20:42:52.332" v="0"/>
          <ac:inkMkLst>
            <pc:docMk/>
            <pc:sldMk cId="3725550640" sldId="266"/>
            <ac:inkMk id="5" creationId="{780407FD-8A23-1058-3BD0-9C1EBE3397A3}"/>
          </ac:inkMkLst>
        </pc:inkChg>
        <pc:inkChg chg="add del">
          <ac:chgData name="DISLEY CORDOBA MATA" userId="S::disley.cordoba@ucr.ac.cr::9555b161-e741-4f36-a190-c8be7af65958" providerId="AD" clId="Web-{159AD0E0-08E4-E6F0-BC50-EC54CA94F567}" dt="2022-08-08T20:43:00.114" v="2"/>
          <ac:inkMkLst>
            <pc:docMk/>
            <pc:sldMk cId="3725550640" sldId="266"/>
            <ac:inkMk id="13" creationId="{F4118176-9EAC-F527-5B7C-ACBF8FFA3D33}"/>
          </ac:inkMkLst>
        </pc:inkChg>
      </pc:sldChg>
    </pc:docChg>
  </pc:docChgLst>
  <pc:docChgLst>
    <pc:chgData name="ana cecilia vargas gonzalez" userId="S::anacecilia.vargas@ucr.ac.cr::d3d82f59-5fe8-4e5b-806f-5c635bae675a" providerId="AD" clId="Web-{DE22C5F1-306D-65FF-5520-3AC754F8F27C}"/>
    <pc:docChg chg="mod modSld">
      <pc:chgData name="ana cecilia vargas gonzalez" userId="S::anacecilia.vargas@ucr.ac.cr::d3d82f59-5fe8-4e5b-806f-5c635bae675a" providerId="AD" clId="Web-{DE22C5F1-306D-65FF-5520-3AC754F8F27C}" dt="2022-08-04T22:11:05.012" v="88" actId="20577"/>
      <pc:docMkLst>
        <pc:docMk/>
      </pc:docMkLst>
      <pc:sldChg chg="modSp modCm">
        <pc:chgData name="ana cecilia vargas gonzalez" userId="S::anacecilia.vargas@ucr.ac.cr::d3d82f59-5fe8-4e5b-806f-5c635bae675a" providerId="AD" clId="Web-{DE22C5F1-306D-65FF-5520-3AC754F8F27C}" dt="2022-08-04T22:09:00.041" v="45" actId="1076"/>
        <pc:sldMkLst>
          <pc:docMk/>
          <pc:sldMk cId="3725550640" sldId="266"/>
        </pc:sldMkLst>
        <pc:spChg chg="mod">
          <ac:chgData name="ana cecilia vargas gonzalez" userId="S::anacecilia.vargas@ucr.ac.cr::d3d82f59-5fe8-4e5b-806f-5c635bae675a" providerId="AD" clId="Web-{DE22C5F1-306D-65FF-5520-3AC754F8F27C}" dt="2022-08-04T22:07:44.195" v="28" actId="1076"/>
          <ac:spMkLst>
            <pc:docMk/>
            <pc:sldMk cId="3725550640" sldId="266"/>
            <ac:spMk id="6" creationId="{D23C8BF1-C1C6-9527-F7CA-85E2411791DB}"/>
          </ac:spMkLst>
        </pc:spChg>
        <pc:spChg chg="mod">
          <ac:chgData name="ana cecilia vargas gonzalez" userId="S::anacecilia.vargas@ucr.ac.cr::d3d82f59-5fe8-4e5b-806f-5c635bae675a" providerId="AD" clId="Web-{DE22C5F1-306D-65FF-5520-3AC754F8F27C}" dt="2022-08-04T22:08:57.900" v="44" actId="1076"/>
          <ac:spMkLst>
            <pc:docMk/>
            <pc:sldMk cId="3725550640" sldId="266"/>
            <ac:spMk id="9" creationId="{88FBB4DE-EC22-F94F-F281-8CB915B335C9}"/>
          </ac:spMkLst>
        </pc:spChg>
        <pc:spChg chg="mod">
          <ac:chgData name="ana cecilia vargas gonzalez" userId="S::anacecilia.vargas@ucr.ac.cr::d3d82f59-5fe8-4e5b-806f-5c635bae675a" providerId="AD" clId="Web-{DE22C5F1-306D-65FF-5520-3AC754F8F27C}" dt="2022-08-04T22:08:43.368" v="42" actId="1076"/>
          <ac:spMkLst>
            <pc:docMk/>
            <pc:sldMk cId="3725550640" sldId="266"/>
            <ac:spMk id="10" creationId="{E7E0639B-6803-39F7-EB2B-D56D03B89DA5}"/>
          </ac:spMkLst>
        </pc:spChg>
        <pc:picChg chg="mod">
          <ac:chgData name="ana cecilia vargas gonzalez" userId="S::anacecilia.vargas@ucr.ac.cr::d3d82f59-5fe8-4e5b-806f-5c635bae675a" providerId="AD" clId="Web-{DE22C5F1-306D-65FF-5520-3AC754F8F27C}" dt="2022-08-04T22:08:03.571" v="32" actId="1076"/>
          <ac:picMkLst>
            <pc:docMk/>
            <pc:sldMk cId="3725550640" sldId="266"/>
            <ac:picMk id="5" creationId="{20CA37C6-C9EC-C56E-8733-F4B9A66B8193}"/>
          </ac:picMkLst>
        </pc:picChg>
        <pc:picChg chg="mod">
          <ac:chgData name="ana cecilia vargas gonzalez" userId="S::anacecilia.vargas@ucr.ac.cr::d3d82f59-5fe8-4e5b-806f-5c635bae675a" providerId="AD" clId="Web-{DE22C5F1-306D-65FF-5520-3AC754F8F27C}" dt="2022-08-04T22:09:00.041" v="45" actId="1076"/>
          <ac:picMkLst>
            <pc:docMk/>
            <pc:sldMk cId="3725550640" sldId="266"/>
            <ac:picMk id="7" creationId="{F9E07F1E-D797-6D93-24E9-A850BEDDCB2E}"/>
          </ac:picMkLst>
        </pc:picChg>
      </pc:sldChg>
      <pc:sldChg chg="modSp modCm">
        <pc:chgData name="ana cecilia vargas gonzalez" userId="S::anacecilia.vargas@ucr.ac.cr::d3d82f59-5fe8-4e5b-806f-5c635bae675a" providerId="AD" clId="Web-{DE22C5F1-306D-65FF-5520-3AC754F8F27C}" dt="2022-08-04T22:11:05.012" v="88" actId="20577"/>
        <pc:sldMkLst>
          <pc:docMk/>
          <pc:sldMk cId="771466800" sldId="267"/>
        </pc:sldMkLst>
        <pc:spChg chg="mod">
          <ac:chgData name="ana cecilia vargas gonzalez" userId="S::anacecilia.vargas@ucr.ac.cr::d3d82f59-5fe8-4e5b-806f-5c635bae675a" providerId="AD" clId="Web-{DE22C5F1-306D-65FF-5520-3AC754F8F27C}" dt="2022-08-04T22:11:05.012" v="88" actId="20577"/>
          <ac:spMkLst>
            <pc:docMk/>
            <pc:sldMk cId="771466800" sldId="267"/>
            <ac:spMk id="3" creationId="{B4E7E79F-93C8-D41E-7294-D8AE67BD4404}"/>
          </ac:spMkLst>
        </pc:spChg>
      </pc:sldChg>
    </pc:docChg>
  </pc:docChgLst>
  <pc:docChgLst>
    <pc:chgData name="Melissa Gómez Arce" userId="S::melissa.gomezarce@ucr.ac.cr::9284f40d-5e44-4d6c-99ff-073e8b39a588" providerId="AD" clId="Web-{705FD09E-7D3F-9608-377D-49F393A6DF54}"/>
    <pc:docChg chg="modSld">
      <pc:chgData name="Melissa Gómez Arce" userId="S::melissa.gomezarce@ucr.ac.cr::9284f40d-5e44-4d6c-99ff-073e8b39a588" providerId="AD" clId="Web-{705FD09E-7D3F-9608-377D-49F393A6DF54}" dt="2022-08-04T21:24:50.369" v="157"/>
      <pc:docMkLst>
        <pc:docMk/>
      </pc:docMkLst>
      <pc:sldChg chg="modSp">
        <pc:chgData name="Melissa Gómez Arce" userId="S::melissa.gomezarce@ucr.ac.cr::9284f40d-5e44-4d6c-99ff-073e8b39a588" providerId="AD" clId="Web-{705FD09E-7D3F-9608-377D-49F393A6DF54}" dt="2022-08-04T21:06:58.563" v="2" actId="20577"/>
        <pc:sldMkLst>
          <pc:docMk/>
          <pc:sldMk cId="0" sldId="256"/>
        </pc:sldMkLst>
        <pc:spChg chg="mod">
          <ac:chgData name="Melissa Gómez Arce" userId="S::melissa.gomezarce@ucr.ac.cr::9284f40d-5e44-4d6c-99ff-073e8b39a588" providerId="AD" clId="Web-{705FD09E-7D3F-9608-377D-49F393A6DF54}" dt="2022-08-04T21:06:58.563" v="2" actId="20577"/>
          <ac:spMkLst>
            <pc:docMk/>
            <pc:sldMk cId="0" sldId="256"/>
            <ac:spMk id="133" creationId="{00000000-0000-0000-0000-000000000000}"/>
          </ac:spMkLst>
        </pc:spChg>
      </pc:sldChg>
      <pc:sldChg chg="modSp modCm">
        <pc:chgData name="Melissa Gómez Arce" userId="S::melissa.gomezarce@ucr.ac.cr::9284f40d-5e44-4d6c-99ff-073e8b39a588" providerId="AD" clId="Web-{705FD09E-7D3F-9608-377D-49F393A6DF54}" dt="2022-08-04T21:09:31.740" v="22"/>
        <pc:sldMkLst>
          <pc:docMk/>
          <pc:sldMk cId="0" sldId="257"/>
        </pc:sldMkLst>
        <pc:spChg chg="mod">
          <ac:chgData name="Melissa Gómez Arce" userId="S::melissa.gomezarce@ucr.ac.cr::9284f40d-5e44-4d6c-99ff-073e8b39a588" providerId="AD" clId="Web-{705FD09E-7D3F-9608-377D-49F393A6DF54}" dt="2022-08-04T21:08:34.753" v="19" actId="20577"/>
          <ac:spMkLst>
            <pc:docMk/>
            <pc:sldMk cId="0" sldId="257"/>
            <ac:spMk id="134" creationId="{00000000-0000-0000-0000-000000000000}"/>
          </ac:spMkLst>
        </pc:spChg>
      </pc:sldChg>
      <pc:sldChg chg="modSp">
        <pc:chgData name="Melissa Gómez Arce" userId="S::melissa.gomezarce@ucr.ac.cr::9284f40d-5e44-4d6c-99ff-073e8b39a588" providerId="AD" clId="Web-{705FD09E-7D3F-9608-377D-49F393A6DF54}" dt="2022-08-04T21:12:22.465" v="34" actId="20577"/>
        <pc:sldMkLst>
          <pc:docMk/>
          <pc:sldMk cId="2210704739" sldId="265"/>
        </pc:sldMkLst>
        <pc:spChg chg="mod">
          <ac:chgData name="Melissa Gómez Arce" userId="S::melissa.gomezarce@ucr.ac.cr::9284f40d-5e44-4d6c-99ff-073e8b39a588" providerId="AD" clId="Web-{705FD09E-7D3F-9608-377D-49F393A6DF54}" dt="2022-08-04T21:12:22.465" v="34" actId="20577"/>
          <ac:spMkLst>
            <pc:docMk/>
            <pc:sldMk cId="2210704739" sldId="265"/>
            <ac:spMk id="8" creationId="{868F9C21-5FEF-9848-40E7-1329CD94D4D9}"/>
          </ac:spMkLst>
        </pc:spChg>
      </pc:sldChg>
      <pc:sldChg chg="modSp addCm">
        <pc:chgData name="Melissa Gómez Arce" userId="S::melissa.gomezarce@ucr.ac.cr::9284f40d-5e44-4d6c-99ff-073e8b39a588" providerId="AD" clId="Web-{705FD09E-7D3F-9608-377D-49F393A6DF54}" dt="2022-08-04T21:13:51.968" v="46"/>
        <pc:sldMkLst>
          <pc:docMk/>
          <pc:sldMk cId="3725550640" sldId="266"/>
        </pc:sldMkLst>
        <pc:spChg chg="mod">
          <ac:chgData name="Melissa Gómez Arce" userId="S::melissa.gomezarce@ucr.ac.cr::9284f40d-5e44-4d6c-99ff-073e8b39a588" providerId="AD" clId="Web-{705FD09E-7D3F-9608-377D-49F393A6DF54}" dt="2022-08-04T21:13:12.076" v="41" actId="20577"/>
          <ac:spMkLst>
            <pc:docMk/>
            <pc:sldMk cId="3725550640" sldId="266"/>
            <ac:spMk id="6" creationId="{D23C8BF1-C1C6-9527-F7CA-85E2411791DB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13:21.139" v="43" actId="20577"/>
          <ac:spMkLst>
            <pc:docMk/>
            <pc:sldMk cId="3725550640" sldId="266"/>
            <ac:spMk id="9" creationId="{88FBB4DE-EC22-F94F-F281-8CB915B335C9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13:27.748" v="45" actId="20577"/>
          <ac:spMkLst>
            <pc:docMk/>
            <pc:sldMk cId="3725550640" sldId="266"/>
            <ac:spMk id="10" creationId="{E7E0639B-6803-39F7-EB2B-D56D03B89DA5}"/>
          </ac:spMkLst>
        </pc:spChg>
      </pc:sldChg>
      <pc:sldChg chg="modSp">
        <pc:chgData name="Melissa Gómez Arce" userId="S::melissa.gomezarce@ucr.ac.cr::9284f40d-5e44-4d6c-99ff-073e8b39a588" providerId="AD" clId="Web-{705FD09E-7D3F-9608-377D-49F393A6DF54}" dt="2022-08-04T21:15:05.502" v="58" actId="20577"/>
        <pc:sldMkLst>
          <pc:docMk/>
          <pc:sldMk cId="771466800" sldId="267"/>
        </pc:sldMkLst>
        <pc:spChg chg="mod">
          <ac:chgData name="Melissa Gómez Arce" userId="S::melissa.gomezarce@ucr.ac.cr::9284f40d-5e44-4d6c-99ff-073e8b39a588" providerId="AD" clId="Web-{705FD09E-7D3F-9608-377D-49F393A6DF54}" dt="2022-08-04T21:14:13.703" v="47" actId="20577"/>
          <ac:spMkLst>
            <pc:docMk/>
            <pc:sldMk cId="771466800" sldId="267"/>
            <ac:spMk id="2" creationId="{DECFA2CF-4382-0895-75E1-1A69403B7428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15:05.502" v="58" actId="20577"/>
          <ac:spMkLst>
            <pc:docMk/>
            <pc:sldMk cId="771466800" sldId="267"/>
            <ac:spMk id="3" creationId="{B4E7E79F-93C8-D41E-7294-D8AE67BD4404}"/>
          </ac:spMkLst>
        </pc:spChg>
      </pc:sldChg>
      <pc:sldChg chg="modSp">
        <pc:chgData name="Melissa Gómez Arce" userId="S::melissa.gomezarce@ucr.ac.cr::9284f40d-5e44-4d6c-99ff-073e8b39a588" providerId="AD" clId="Web-{705FD09E-7D3F-9608-377D-49F393A6DF54}" dt="2022-08-04T21:16:00.785" v="85" actId="20577"/>
        <pc:sldMkLst>
          <pc:docMk/>
          <pc:sldMk cId="3682831460" sldId="268"/>
        </pc:sldMkLst>
        <pc:spChg chg="mod">
          <ac:chgData name="Melissa Gómez Arce" userId="S::melissa.gomezarce@ucr.ac.cr::9284f40d-5e44-4d6c-99ff-073e8b39a588" providerId="AD" clId="Web-{705FD09E-7D3F-9608-377D-49F393A6DF54}" dt="2022-08-04T21:15:14.189" v="59" actId="20577"/>
          <ac:spMkLst>
            <pc:docMk/>
            <pc:sldMk cId="3682831460" sldId="268"/>
            <ac:spMk id="2" creationId="{C1706E3B-A11F-E341-CC8C-7A56F2814FB5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16:00.785" v="85" actId="20577"/>
          <ac:spMkLst>
            <pc:docMk/>
            <pc:sldMk cId="3682831460" sldId="268"/>
            <ac:spMk id="4" creationId="{219E0B3D-7982-29FF-EA0E-44D483F93F64}"/>
          </ac:spMkLst>
        </pc:spChg>
      </pc:sldChg>
      <pc:sldChg chg="modSp">
        <pc:chgData name="Melissa Gómez Arce" userId="S::melissa.gomezarce@ucr.ac.cr::9284f40d-5e44-4d6c-99ff-073e8b39a588" providerId="AD" clId="Web-{705FD09E-7D3F-9608-377D-49F393A6DF54}" dt="2022-08-04T21:18:16.855" v="100" actId="20577"/>
        <pc:sldMkLst>
          <pc:docMk/>
          <pc:sldMk cId="996488879" sldId="269"/>
        </pc:sldMkLst>
        <pc:spChg chg="mod">
          <ac:chgData name="Melissa Gómez Arce" userId="S::melissa.gomezarce@ucr.ac.cr::9284f40d-5e44-4d6c-99ff-073e8b39a588" providerId="AD" clId="Web-{705FD09E-7D3F-9608-377D-49F393A6DF54}" dt="2022-08-04T21:17:22.962" v="86" actId="20577"/>
          <ac:spMkLst>
            <pc:docMk/>
            <pc:sldMk cId="996488879" sldId="269"/>
            <ac:spMk id="2" creationId="{B45EAA8F-875D-ED0A-BD8F-3B87CA789BC2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18:16.855" v="100" actId="20577"/>
          <ac:spMkLst>
            <pc:docMk/>
            <pc:sldMk cId="996488879" sldId="269"/>
            <ac:spMk id="3" creationId="{3BF61E4E-7FE6-8341-7138-FA47D4EEA217}"/>
          </ac:spMkLst>
        </pc:spChg>
      </pc:sldChg>
      <pc:sldChg chg="modSp">
        <pc:chgData name="Melissa Gómez Arce" userId="S::melissa.gomezarce@ucr.ac.cr::9284f40d-5e44-4d6c-99ff-073e8b39a588" providerId="AD" clId="Web-{705FD09E-7D3F-9608-377D-49F393A6DF54}" dt="2022-08-04T21:20:00.562" v="136" actId="20577"/>
        <pc:sldMkLst>
          <pc:docMk/>
          <pc:sldMk cId="255464656" sldId="272"/>
        </pc:sldMkLst>
        <pc:spChg chg="mod">
          <ac:chgData name="Melissa Gómez Arce" userId="S::melissa.gomezarce@ucr.ac.cr::9284f40d-5e44-4d6c-99ff-073e8b39a588" providerId="AD" clId="Web-{705FD09E-7D3F-9608-377D-49F393A6DF54}" dt="2022-08-04T21:19:08.294" v="116" actId="1076"/>
          <ac:spMkLst>
            <pc:docMk/>
            <pc:sldMk cId="255464656" sldId="272"/>
            <ac:spMk id="2" creationId="{9D6E1DEA-7AA3-83F4-B8D6-EC26A210D510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20:00.562" v="136" actId="20577"/>
          <ac:spMkLst>
            <pc:docMk/>
            <pc:sldMk cId="255464656" sldId="272"/>
            <ac:spMk id="3" creationId="{E76C5BDF-D8CE-34D9-3A2C-169098A1C6B8}"/>
          </ac:spMkLst>
        </pc:spChg>
      </pc:sldChg>
      <pc:sldChg chg="modSp">
        <pc:chgData name="Melissa Gómez Arce" userId="S::melissa.gomezarce@ucr.ac.cr::9284f40d-5e44-4d6c-99ff-073e8b39a588" providerId="AD" clId="Web-{705FD09E-7D3F-9608-377D-49F393A6DF54}" dt="2022-08-04T21:23:30.991" v="154" actId="20577"/>
        <pc:sldMkLst>
          <pc:docMk/>
          <pc:sldMk cId="1396523527" sldId="275"/>
        </pc:sldMkLst>
        <pc:spChg chg="mod">
          <ac:chgData name="Melissa Gómez Arce" userId="S::melissa.gomezarce@ucr.ac.cr::9284f40d-5e44-4d6c-99ff-073e8b39a588" providerId="AD" clId="Web-{705FD09E-7D3F-9608-377D-49F393A6DF54}" dt="2022-08-04T21:23:30.991" v="154" actId="20577"/>
          <ac:spMkLst>
            <pc:docMk/>
            <pc:sldMk cId="1396523527" sldId="275"/>
            <ac:spMk id="2" creationId="{2D0F1310-011E-006F-A84E-0B26662B56C0}"/>
          </ac:spMkLst>
        </pc:spChg>
      </pc:sldChg>
      <pc:sldChg chg="modSp addCm">
        <pc:chgData name="Melissa Gómez Arce" userId="S::melissa.gomezarce@ucr.ac.cr::9284f40d-5e44-4d6c-99ff-073e8b39a588" providerId="AD" clId="Web-{705FD09E-7D3F-9608-377D-49F393A6DF54}" dt="2022-08-04T21:24:06.820" v="156"/>
        <pc:sldMkLst>
          <pc:docMk/>
          <pc:sldMk cId="4229800018" sldId="278"/>
        </pc:sldMkLst>
        <pc:spChg chg="mod">
          <ac:chgData name="Melissa Gómez Arce" userId="S::melissa.gomezarce@ucr.ac.cr::9284f40d-5e44-4d6c-99ff-073e8b39a588" providerId="AD" clId="Web-{705FD09E-7D3F-9608-377D-49F393A6DF54}" dt="2022-08-04T21:23:48.695" v="155" actId="20577"/>
          <ac:spMkLst>
            <pc:docMk/>
            <pc:sldMk cId="4229800018" sldId="278"/>
            <ac:spMk id="2" creationId="{017CFC81-B5B8-A54C-BC46-00F5446F3CE2}"/>
          </ac:spMkLst>
        </pc:spChg>
      </pc:sldChg>
      <pc:sldChg chg="addCm">
        <pc:chgData name="Melissa Gómez Arce" userId="S::melissa.gomezarce@ucr.ac.cr::9284f40d-5e44-4d6c-99ff-073e8b39a588" providerId="AD" clId="Web-{705FD09E-7D3F-9608-377D-49F393A6DF54}" dt="2022-08-04T21:22:08.004" v="137"/>
        <pc:sldMkLst>
          <pc:docMk/>
          <pc:sldMk cId="2097411020" sldId="281"/>
        </pc:sldMkLst>
      </pc:sldChg>
      <pc:sldChg chg="modSp">
        <pc:chgData name="Melissa Gómez Arce" userId="S::melissa.gomezarce@ucr.ac.cr::9284f40d-5e44-4d6c-99ff-073e8b39a588" providerId="AD" clId="Web-{705FD09E-7D3F-9608-377D-49F393A6DF54}" dt="2022-08-04T21:22:37.411" v="142" actId="20577"/>
        <pc:sldMkLst>
          <pc:docMk/>
          <pc:sldMk cId="2897926541" sldId="284"/>
        </pc:sldMkLst>
        <pc:spChg chg="mod">
          <ac:chgData name="Melissa Gómez Arce" userId="S::melissa.gomezarce@ucr.ac.cr::9284f40d-5e44-4d6c-99ff-073e8b39a588" providerId="AD" clId="Web-{705FD09E-7D3F-9608-377D-49F393A6DF54}" dt="2022-08-04T21:22:34.676" v="140" actId="20577"/>
          <ac:spMkLst>
            <pc:docMk/>
            <pc:sldMk cId="2897926541" sldId="284"/>
            <ac:spMk id="2" creationId="{9313AFF0-ED34-8E74-2DF0-B0983C238DB9}"/>
          </ac:spMkLst>
        </pc:spChg>
        <pc:spChg chg="mod">
          <ac:chgData name="Melissa Gómez Arce" userId="S::melissa.gomezarce@ucr.ac.cr::9284f40d-5e44-4d6c-99ff-073e8b39a588" providerId="AD" clId="Web-{705FD09E-7D3F-9608-377D-49F393A6DF54}" dt="2022-08-04T21:22:37.411" v="142" actId="20577"/>
          <ac:spMkLst>
            <pc:docMk/>
            <pc:sldMk cId="2897926541" sldId="284"/>
            <ac:spMk id="3" creationId="{CF90623C-ADE1-F513-075B-A33EC1AE067F}"/>
          </ac:spMkLst>
        </pc:spChg>
      </pc:sldChg>
      <pc:sldChg chg="addCm">
        <pc:chgData name="Melissa Gómez Arce" userId="S::melissa.gomezarce@ucr.ac.cr::9284f40d-5e44-4d6c-99ff-073e8b39a588" providerId="AD" clId="Web-{705FD09E-7D3F-9608-377D-49F393A6DF54}" dt="2022-08-04T21:24:50.369" v="157"/>
        <pc:sldMkLst>
          <pc:docMk/>
          <pc:sldMk cId="2086991135" sldId="289"/>
        </pc:sldMkLst>
      </pc:sldChg>
      <pc:sldChg chg="modSp">
        <pc:chgData name="Melissa Gómez Arce" userId="S::melissa.gomezarce@ucr.ac.cr::9284f40d-5e44-4d6c-99ff-073e8b39a588" providerId="AD" clId="Web-{705FD09E-7D3F-9608-377D-49F393A6DF54}" dt="2022-08-04T21:09:13.286" v="21" actId="20577"/>
        <pc:sldMkLst>
          <pc:docMk/>
          <pc:sldMk cId="3334399675" sldId="290"/>
        </pc:sldMkLst>
        <pc:spChg chg="mod">
          <ac:chgData name="Melissa Gómez Arce" userId="S::melissa.gomezarce@ucr.ac.cr::9284f40d-5e44-4d6c-99ff-073e8b39a588" providerId="AD" clId="Web-{705FD09E-7D3F-9608-377D-49F393A6DF54}" dt="2022-08-04T21:09:13.286" v="21" actId="20577"/>
          <ac:spMkLst>
            <pc:docMk/>
            <pc:sldMk cId="3334399675" sldId="290"/>
            <ac:spMk id="2" creationId="{1714AA48-B928-C2C7-112A-AE97E2B12883}"/>
          </ac:spMkLst>
        </pc:spChg>
      </pc:sldChg>
    </pc:docChg>
  </pc:docChgLst>
  <pc:docChgLst>
    <pc:chgData name="Jeffrey Dimarco Fernández" userId="S::jeffrey.dimarco@ucr.ac.cr::57507b52-aca9-4b2d-be96-9b5f2faa0d29" providerId="AD" clId="Web-{8FE1882B-50C4-544D-E439-C095A4A182F5}"/>
    <pc:docChg chg="modSld sldOrd">
      <pc:chgData name="Jeffrey Dimarco Fernández" userId="S::jeffrey.dimarco@ucr.ac.cr::57507b52-aca9-4b2d-be96-9b5f2faa0d29" providerId="AD" clId="Web-{8FE1882B-50C4-544D-E439-C095A4A182F5}" dt="2022-08-10T05:03:04.737" v="40"/>
      <pc:docMkLst>
        <pc:docMk/>
      </pc:docMkLst>
      <pc:sldChg chg="mod modShow">
        <pc:chgData name="Jeffrey Dimarco Fernández" userId="S::jeffrey.dimarco@ucr.ac.cr::57507b52-aca9-4b2d-be96-9b5f2faa0d29" providerId="AD" clId="Web-{8FE1882B-50C4-544D-E439-C095A4A182F5}" dt="2022-08-10T05:03:02.565" v="39"/>
        <pc:sldMkLst>
          <pc:docMk/>
          <pc:sldMk cId="4229800018" sldId="278"/>
        </pc:sldMkLst>
      </pc:sldChg>
      <pc:sldChg chg="mod modShow">
        <pc:chgData name="Jeffrey Dimarco Fernández" userId="S::jeffrey.dimarco@ucr.ac.cr::57507b52-aca9-4b2d-be96-9b5f2faa0d29" providerId="AD" clId="Web-{8FE1882B-50C4-544D-E439-C095A4A182F5}" dt="2022-08-10T04:51:22.588" v="36"/>
        <pc:sldMkLst>
          <pc:docMk/>
          <pc:sldMk cId="2097411020" sldId="281"/>
        </pc:sldMkLst>
      </pc:sldChg>
      <pc:sldChg chg="mod modShow">
        <pc:chgData name="Jeffrey Dimarco Fernández" userId="S::jeffrey.dimarco@ucr.ac.cr::57507b52-aca9-4b2d-be96-9b5f2faa0d29" providerId="AD" clId="Web-{8FE1882B-50C4-544D-E439-C095A4A182F5}" dt="2022-08-10T04:51:26.245" v="37"/>
        <pc:sldMkLst>
          <pc:docMk/>
          <pc:sldMk cId="3212794443" sldId="293"/>
        </pc:sldMkLst>
      </pc:sldChg>
      <pc:sldChg chg="mod modShow">
        <pc:chgData name="Jeffrey Dimarco Fernández" userId="S::jeffrey.dimarco@ucr.ac.cr::57507b52-aca9-4b2d-be96-9b5f2faa0d29" providerId="AD" clId="Web-{8FE1882B-50C4-544D-E439-C095A4A182F5}" dt="2022-08-10T05:03:04.737" v="40"/>
        <pc:sldMkLst>
          <pc:docMk/>
          <pc:sldMk cId="3149604823" sldId="294"/>
        </pc:sldMkLst>
      </pc:sldChg>
      <pc:sldChg chg="modSp ord">
        <pc:chgData name="Jeffrey Dimarco Fernández" userId="S::jeffrey.dimarco@ucr.ac.cr::57507b52-aca9-4b2d-be96-9b5f2faa0d29" providerId="AD" clId="Web-{8FE1882B-50C4-544D-E439-C095A4A182F5}" dt="2022-08-10T04:56:07.848" v="38"/>
        <pc:sldMkLst>
          <pc:docMk/>
          <pc:sldMk cId="577654693" sldId="297"/>
        </pc:sldMkLst>
        <pc:spChg chg="mod">
          <ac:chgData name="Jeffrey Dimarco Fernández" userId="S::jeffrey.dimarco@ucr.ac.cr::57507b52-aca9-4b2d-be96-9b5f2faa0d29" providerId="AD" clId="Web-{8FE1882B-50C4-544D-E439-C095A4A182F5}" dt="2022-08-10T04:09:11.832" v="18" actId="20577"/>
          <ac:spMkLst>
            <pc:docMk/>
            <pc:sldMk cId="577654693" sldId="297"/>
            <ac:spMk id="6" creationId="{36BF5090-22B9-2E4C-5DFE-257B939A7F5F}"/>
          </ac:spMkLst>
        </pc:spChg>
        <pc:spChg chg="mod">
          <ac:chgData name="Jeffrey Dimarco Fernández" userId="S::jeffrey.dimarco@ucr.ac.cr::57507b52-aca9-4b2d-be96-9b5f2faa0d29" providerId="AD" clId="Web-{8FE1882B-50C4-544D-E439-C095A4A182F5}" dt="2022-08-10T04:08:52.082" v="10" actId="20577"/>
          <ac:spMkLst>
            <pc:docMk/>
            <pc:sldMk cId="577654693" sldId="297"/>
            <ac:spMk id="7" creationId="{9435D83E-FBB4-F9CE-8016-4690DC55020C}"/>
          </ac:spMkLst>
        </pc:spChg>
        <pc:spChg chg="mod">
          <ac:chgData name="Jeffrey Dimarco Fernández" userId="S::jeffrey.dimarco@ucr.ac.cr::57507b52-aca9-4b2d-be96-9b5f2faa0d29" providerId="AD" clId="Web-{8FE1882B-50C4-544D-E439-C095A4A182F5}" dt="2022-08-10T04:09:50.912" v="35" actId="20577"/>
          <ac:spMkLst>
            <pc:docMk/>
            <pc:sldMk cId="577654693" sldId="297"/>
            <ac:spMk id="9" creationId="{9850DB0D-CE35-3B21-9FA1-75280EE700CE}"/>
          </ac:spMkLst>
        </pc:spChg>
      </pc:sldChg>
    </pc:docChg>
  </pc:docChgLst>
  <pc:docChgLst>
    <pc:chgData name="ana cecilia vargas gonzalez" userId="S::anacecilia.vargas@ucr.ac.cr::d3d82f59-5fe8-4e5b-806f-5c635bae675a" providerId="AD" clId="Web-{39DAD45A-A9DE-9237-3977-C7345B5ACF43}"/>
    <pc:docChg chg="modSld">
      <pc:chgData name="ana cecilia vargas gonzalez" userId="S::anacecilia.vargas@ucr.ac.cr::d3d82f59-5fe8-4e5b-806f-5c635bae675a" providerId="AD" clId="Web-{39DAD45A-A9DE-9237-3977-C7345B5ACF43}" dt="2022-10-26T14:43:41.783" v="21" actId="20577"/>
      <pc:docMkLst>
        <pc:docMk/>
      </pc:docMkLst>
      <pc:sldChg chg="modSp">
        <pc:chgData name="ana cecilia vargas gonzalez" userId="S::anacecilia.vargas@ucr.ac.cr::d3d82f59-5fe8-4e5b-806f-5c635bae675a" providerId="AD" clId="Web-{39DAD45A-A9DE-9237-3977-C7345B5ACF43}" dt="2022-10-26T14:43:41.783" v="21" actId="20577"/>
        <pc:sldMkLst>
          <pc:docMk/>
          <pc:sldMk cId="724552952" sldId="295"/>
        </pc:sldMkLst>
        <pc:spChg chg="mod">
          <ac:chgData name="ana cecilia vargas gonzalez" userId="S::anacecilia.vargas@ucr.ac.cr::d3d82f59-5fe8-4e5b-806f-5c635bae675a" providerId="AD" clId="Web-{39DAD45A-A9DE-9237-3977-C7345B5ACF43}" dt="2022-10-26T14:43:15.328" v="17" actId="1076"/>
          <ac:spMkLst>
            <pc:docMk/>
            <pc:sldMk cId="724552952" sldId="295"/>
            <ac:spMk id="2" creationId="{410BFFA4-A914-B50C-E7EB-1C3AAEE429BB}"/>
          </ac:spMkLst>
        </pc:spChg>
        <pc:spChg chg="mod">
          <ac:chgData name="ana cecilia vargas gonzalez" userId="S::anacecilia.vargas@ucr.ac.cr::d3d82f59-5fe8-4e5b-806f-5c635bae675a" providerId="AD" clId="Web-{39DAD45A-A9DE-9237-3977-C7345B5ACF43}" dt="2022-10-26T14:43:39.173" v="20" actId="20577"/>
          <ac:spMkLst>
            <pc:docMk/>
            <pc:sldMk cId="724552952" sldId="295"/>
            <ac:spMk id="13" creationId="{38EFC06C-2EE9-B7DC-E561-2BE59A8D5AB5}"/>
          </ac:spMkLst>
        </pc:spChg>
        <pc:spChg chg="mod">
          <ac:chgData name="ana cecilia vargas gonzalez" userId="S::anacecilia.vargas@ucr.ac.cr::d3d82f59-5fe8-4e5b-806f-5c635bae675a" providerId="AD" clId="Web-{39DAD45A-A9DE-9237-3977-C7345B5ACF43}" dt="2022-10-26T14:43:41.783" v="21" actId="20577"/>
          <ac:spMkLst>
            <pc:docMk/>
            <pc:sldMk cId="724552952" sldId="295"/>
            <ac:spMk id="42" creationId="{E1BC844E-63E6-B048-12E4-E767A2D7289B}"/>
          </ac:spMkLst>
        </pc:spChg>
        <pc:spChg chg="mod">
          <ac:chgData name="ana cecilia vargas gonzalez" userId="S::anacecilia.vargas@ucr.ac.cr::d3d82f59-5fe8-4e5b-806f-5c635bae675a" providerId="AD" clId="Web-{39DAD45A-A9DE-9237-3977-C7345B5ACF43}" dt="2022-10-26T14:42:32.669" v="12" actId="20577"/>
          <ac:spMkLst>
            <pc:docMk/>
            <pc:sldMk cId="724552952" sldId="295"/>
            <ac:spMk id="43" creationId="{CC753A23-13B4-6541-A3CE-C6F476911594}"/>
          </ac:spMkLst>
        </pc:spChg>
      </pc:sldChg>
    </pc:docChg>
  </pc:docChgLst>
  <pc:docChgLst>
    <pc:chgData name="ana cecilia vargas gonzalez" userId="S::anacecilia.vargas@ucr.ac.cr::d3d82f59-5fe8-4e5b-806f-5c635bae675a" providerId="AD" clId="Web-{9E520F7F-DCE7-4D5E-4C52-ED5D245D57EE}"/>
    <pc:docChg chg="addSld delSld modSld">
      <pc:chgData name="ana cecilia vargas gonzalez" userId="S::anacecilia.vargas@ucr.ac.cr::d3d82f59-5fe8-4e5b-806f-5c635bae675a" providerId="AD" clId="Web-{9E520F7F-DCE7-4D5E-4C52-ED5D245D57EE}" dt="2022-08-03T17:59:46.040" v="605" actId="20577"/>
      <pc:docMkLst>
        <pc:docMk/>
      </pc:docMkLst>
      <pc:sldChg chg="modSp">
        <pc:chgData name="ana cecilia vargas gonzalez" userId="S::anacecilia.vargas@ucr.ac.cr::d3d82f59-5fe8-4e5b-806f-5c635bae675a" providerId="AD" clId="Web-{9E520F7F-DCE7-4D5E-4C52-ED5D245D57EE}" dt="2022-08-03T16:07:22.537" v="75" actId="1076"/>
        <pc:sldMkLst>
          <pc:docMk/>
          <pc:sldMk cId="0" sldId="257"/>
        </pc:sldMkLst>
        <pc:spChg chg="mod">
          <ac:chgData name="ana cecilia vargas gonzalez" userId="S::anacecilia.vargas@ucr.ac.cr::d3d82f59-5fe8-4e5b-806f-5c635bae675a" providerId="AD" clId="Web-{9E520F7F-DCE7-4D5E-4C52-ED5D245D57EE}" dt="2022-08-03T16:04:45.190" v="4" actId="20577"/>
          <ac:spMkLst>
            <pc:docMk/>
            <pc:sldMk cId="0" sldId="257"/>
            <ac:spMk id="4" creationId="{C12943D6-826D-3F12-FAD0-991DCF08C95E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6:07:15.506" v="74" actId="20577"/>
          <ac:spMkLst>
            <pc:docMk/>
            <pc:sldMk cId="0" sldId="257"/>
            <ac:spMk id="134" creationId="{00000000-0000-0000-0000-000000000000}"/>
          </ac:spMkLst>
        </pc:spChg>
        <pc:picChg chg="mod">
          <ac:chgData name="ana cecilia vargas gonzalez" userId="S::anacecilia.vargas@ucr.ac.cr::d3d82f59-5fe8-4e5b-806f-5c635bae675a" providerId="AD" clId="Web-{9E520F7F-DCE7-4D5E-4C52-ED5D245D57EE}" dt="2022-08-03T16:07:22.537" v="75" actId="1076"/>
          <ac:picMkLst>
            <pc:docMk/>
            <pc:sldMk cId="0" sldId="257"/>
            <ac:picMk id="2" creationId="{BB616804-F48A-4C13-CF96-F32D9B2C0CA7}"/>
          </ac:picMkLst>
        </pc:picChg>
      </pc:sldChg>
      <pc:sldChg chg="modSp">
        <pc:chgData name="ana cecilia vargas gonzalez" userId="S::anacecilia.vargas@ucr.ac.cr::d3d82f59-5fe8-4e5b-806f-5c635bae675a" providerId="AD" clId="Web-{9E520F7F-DCE7-4D5E-4C52-ED5D245D57EE}" dt="2022-08-03T16:11:13.355" v="110" actId="20577"/>
        <pc:sldMkLst>
          <pc:docMk/>
          <pc:sldMk cId="2210704739" sldId="265"/>
        </pc:sldMkLst>
        <pc:spChg chg="mod">
          <ac:chgData name="ana cecilia vargas gonzalez" userId="S::anacecilia.vargas@ucr.ac.cr::d3d82f59-5fe8-4e5b-806f-5c635bae675a" providerId="AD" clId="Web-{9E520F7F-DCE7-4D5E-4C52-ED5D245D57EE}" dt="2022-08-03T16:11:13.355" v="110" actId="20577"/>
          <ac:spMkLst>
            <pc:docMk/>
            <pc:sldMk cId="2210704739" sldId="265"/>
            <ac:spMk id="8" creationId="{868F9C21-5FEF-9848-40E7-1329CD94D4D9}"/>
          </ac:spMkLst>
        </pc:spChg>
      </pc:sldChg>
      <pc:sldChg chg="modSp">
        <pc:chgData name="ana cecilia vargas gonzalez" userId="S::anacecilia.vargas@ucr.ac.cr::d3d82f59-5fe8-4e5b-806f-5c635bae675a" providerId="AD" clId="Web-{9E520F7F-DCE7-4D5E-4C52-ED5D245D57EE}" dt="2022-08-03T16:12:57.108" v="113" actId="20577"/>
        <pc:sldMkLst>
          <pc:docMk/>
          <pc:sldMk cId="771466800" sldId="267"/>
        </pc:sldMkLst>
        <pc:spChg chg="mod">
          <ac:chgData name="ana cecilia vargas gonzalez" userId="S::anacecilia.vargas@ucr.ac.cr::d3d82f59-5fe8-4e5b-806f-5c635bae675a" providerId="AD" clId="Web-{9E520F7F-DCE7-4D5E-4C52-ED5D245D57EE}" dt="2022-08-03T16:12:57.108" v="113" actId="20577"/>
          <ac:spMkLst>
            <pc:docMk/>
            <pc:sldMk cId="771466800" sldId="267"/>
            <ac:spMk id="2" creationId="{DECFA2CF-4382-0895-75E1-1A69403B7428}"/>
          </ac:spMkLst>
        </pc:spChg>
      </pc:sldChg>
      <pc:sldChg chg="addSp modSp">
        <pc:chgData name="ana cecilia vargas gonzalez" userId="S::anacecilia.vargas@ucr.ac.cr::d3d82f59-5fe8-4e5b-806f-5c635bae675a" providerId="AD" clId="Web-{9E520F7F-DCE7-4D5E-4C52-ED5D245D57EE}" dt="2022-08-03T16:31:14.836" v="225" actId="20577"/>
        <pc:sldMkLst>
          <pc:docMk/>
          <pc:sldMk cId="3682831460" sldId="268"/>
        </pc:sldMkLst>
        <pc:spChg chg="add mod">
          <ac:chgData name="ana cecilia vargas gonzalez" userId="S::anacecilia.vargas@ucr.ac.cr::d3d82f59-5fe8-4e5b-806f-5c635bae675a" providerId="AD" clId="Web-{9E520F7F-DCE7-4D5E-4C52-ED5D245D57EE}" dt="2022-08-03T16:31:14.836" v="225" actId="20577"/>
          <ac:spMkLst>
            <pc:docMk/>
            <pc:sldMk cId="3682831460" sldId="268"/>
            <ac:spMk id="2" creationId="{C1706E3B-A11F-E341-CC8C-7A56F2814FB5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6:16:55.566" v="179" actId="1076"/>
          <ac:spMkLst>
            <pc:docMk/>
            <pc:sldMk cId="3682831460" sldId="268"/>
            <ac:spMk id="4" creationId="{219E0B3D-7982-29FF-EA0E-44D483F93F64}"/>
          </ac:spMkLst>
        </pc:spChg>
      </pc:sldChg>
      <pc:sldChg chg="modSp">
        <pc:chgData name="ana cecilia vargas gonzalez" userId="S::anacecilia.vargas@ucr.ac.cr::d3d82f59-5fe8-4e5b-806f-5c635bae675a" providerId="AD" clId="Web-{9E520F7F-DCE7-4D5E-4C52-ED5D245D57EE}" dt="2022-08-03T16:36:12.827" v="232" actId="14100"/>
        <pc:sldMkLst>
          <pc:docMk/>
          <pc:sldMk cId="996488879" sldId="269"/>
        </pc:sldMkLst>
        <pc:spChg chg="mod">
          <ac:chgData name="ana cecilia vargas gonzalez" userId="S::anacecilia.vargas@ucr.ac.cr::d3d82f59-5fe8-4e5b-806f-5c635bae675a" providerId="AD" clId="Web-{9E520F7F-DCE7-4D5E-4C52-ED5D245D57EE}" dt="2022-08-03T16:17:18.004" v="181" actId="20577"/>
          <ac:spMkLst>
            <pc:docMk/>
            <pc:sldMk cId="996488879" sldId="269"/>
            <ac:spMk id="2" creationId="{B45EAA8F-875D-ED0A-BD8F-3B87CA789BC2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6:36:12.827" v="232" actId="14100"/>
          <ac:spMkLst>
            <pc:docMk/>
            <pc:sldMk cId="996488879" sldId="269"/>
            <ac:spMk id="3" creationId="{3BF61E4E-7FE6-8341-7138-FA47D4EEA217}"/>
          </ac:spMkLst>
        </pc:spChg>
      </pc:sldChg>
      <pc:sldChg chg="modSp">
        <pc:chgData name="ana cecilia vargas gonzalez" userId="S::anacecilia.vargas@ucr.ac.cr::d3d82f59-5fe8-4e5b-806f-5c635bae675a" providerId="AD" clId="Web-{9E520F7F-DCE7-4D5E-4C52-ED5D245D57EE}" dt="2022-08-03T17:16:14.711" v="308" actId="1076"/>
        <pc:sldMkLst>
          <pc:docMk/>
          <pc:sldMk cId="1934168375" sldId="270"/>
        </pc:sldMkLst>
        <pc:spChg chg="mod">
          <ac:chgData name="ana cecilia vargas gonzalez" userId="S::anacecilia.vargas@ucr.ac.cr::d3d82f59-5fe8-4e5b-806f-5c635bae675a" providerId="AD" clId="Web-{9E520F7F-DCE7-4D5E-4C52-ED5D245D57EE}" dt="2022-08-03T17:16:14.711" v="308" actId="1076"/>
          <ac:spMkLst>
            <pc:docMk/>
            <pc:sldMk cId="1934168375" sldId="270"/>
            <ac:spMk id="2" creationId="{6EA77B5C-E5C4-4B38-B9F7-A498302212B7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14:44.099" v="305" actId="20577"/>
          <ac:spMkLst>
            <pc:docMk/>
            <pc:sldMk cId="1934168375" sldId="270"/>
            <ac:spMk id="3" creationId="{660741C9-F574-5F69-987F-3FFC65404DD4}"/>
          </ac:spMkLst>
        </pc:spChg>
      </pc:sldChg>
      <pc:sldChg chg="modSp del">
        <pc:chgData name="ana cecilia vargas gonzalez" userId="S::anacecilia.vargas@ucr.ac.cr::d3d82f59-5fe8-4e5b-806f-5c635bae675a" providerId="AD" clId="Web-{9E520F7F-DCE7-4D5E-4C52-ED5D245D57EE}" dt="2022-08-03T16:36:16.156" v="233"/>
        <pc:sldMkLst>
          <pc:docMk/>
          <pc:sldMk cId="1540642274" sldId="271"/>
        </pc:sldMkLst>
        <pc:spChg chg="mod">
          <ac:chgData name="ana cecilia vargas gonzalez" userId="S::anacecilia.vargas@ucr.ac.cr::d3d82f59-5fe8-4e5b-806f-5c635bae675a" providerId="AD" clId="Web-{9E520F7F-DCE7-4D5E-4C52-ED5D245D57EE}" dt="2022-08-03T16:36:03.093" v="226" actId="20577"/>
          <ac:spMkLst>
            <pc:docMk/>
            <pc:sldMk cId="1540642274" sldId="271"/>
            <ac:spMk id="3" creationId="{5F5001D4-BCE3-9C1E-B8B6-A8546F8F31FB}"/>
          </ac:spMkLst>
        </pc:spChg>
      </pc:sldChg>
      <pc:sldChg chg="modSp">
        <pc:chgData name="ana cecilia vargas gonzalez" userId="S::anacecilia.vargas@ucr.ac.cr::d3d82f59-5fe8-4e5b-806f-5c635bae675a" providerId="AD" clId="Web-{9E520F7F-DCE7-4D5E-4C52-ED5D245D57EE}" dt="2022-08-03T17:09:04.857" v="291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9E520F7F-DCE7-4D5E-4C52-ED5D245D57EE}" dt="2022-08-03T16:41:56.992" v="244" actId="20577"/>
          <ac:spMkLst>
            <pc:docMk/>
            <pc:sldMk cId="255464656" sldId="272"/>
            <ac:spMk id="2" creationId="{9D6E1DEA-7AA3-83F4-B8D6-EC26A210D510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09:04.857" v="291" actId="20577"/>
          <ac:spMkLst>
            <pc:docMk/>
            <pc:sldMk cId="255464656" sldId="272"/>
            <ac:spMk id="3" creationId="{E76C5BDF-D8CE-34D9-3A2C-169098A1C6B8}"/>
          </ac:spMkLst>
        </pc:spChg>
      </pc:sldChg>
      <pc:sldChg chg="addSp delSp modSp">
        <pc:chgData name="ana cecilia vargas gonzalez" userId="S::anacecilia.vargas@ucr.ac.cr::d3d82f59-5fe8-4e5b-806f-5c635bae675a" providerId="AD" clId="Web-{9E520F7F-DCE7-4D5E-4C52-ED5D245D57EE}" dt="2022-08-03T17:49:16.291" v="512" actId="20577"/>
        <pc:sldMkLst>
          <pc:docMk/>
          <pc:sldMk cId="862327751" sldId="273"/>
        </pc:sldMkLst>
        <pc:spChg chg="del mod">
          <ac:chgData name="ana cecilia vargas gonzalez" userId="S::anacecilia.vargas@ucr.ac.cr::d3d82f59-5fe8-4e5b-806f-5c635bae675a" providerId="AD" clId="Web-{9E520F7F-DCE7-4D5E-4C52-ED5D245D57EE}" dt="2022-08-03T17:16:26.821" v="311"/>
          <ac:spMkLst>
            <pc:docMk/>
            <pc:sldMk cId="862327751" sldId="273"/>
            <ac:spMk id="2" creationId="{442949D2-9627-9EC4-B6D9-2822F9A42486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49:16.291" v="512" actId="20577"/>
          <ac:spMkLst>
            <pc:docMk/>
            <pc:sldMk cId="862327751" sldId="273"/>
            <ac:spMk id="3" creationId="{0FA82E41-C08B-20BC-2AF4-451CD78F608D}"/>
          </ac:spMkLst>
        </pc:spChg>
        <pc:spChg chg="add del mod">
          <ac:chgData name="ana cecilia vargas gonzalez" userId="S::anacecilia.vargas@ucr.ac.cr::d3d82f59-5fe8-4e5b-806f-5c635bae675a" providerId="AD" clId="Web-{9E520F7F-DCE7-4D5E-4C52-ED5D245D57EE}" dt="2022-08-03T17:16:36.540" v="313"/>
          <ac:spMkLst>
            <pc:docMk/>
            <pc:sldMk cId="862327751" sldId="273"/>
            <ac:spMk id="6" creationId="{7FB1485C-E5E3-B357-05B5-AB72CCCF13DB}"/>
          </ac:spMkLst>
        </pc:spChg>
        <pc:spChg chg="add">
          <ac:chgData name="ana cecilia vargas gonzalez" userId="S::anacecilia.vargas@ucr.ac.cr::d3d82f59-5fe8-4e5b-806f-5c635bae675a" providerId="AD" clId="Web-{9E520F7F-DCE7-4D5E-4C52-ED5D245D57EE}" dt="2022-08-03T17:16:34.055" v="312"/>
          <ac:spMkLst>
            <pc:docMk/>
            <pc:sldMk cId="862327751" sldId="273"/>
            <ac:spMk id="8" creationId="{9D9EE006-FCF5-4D46-9C92-8275CDC6BBFB}"/>
          </ac:spMkLst>
        </pc:spChg>
        <pc:picChg chg="add del mod">
          <ac:chgData name="ana cecilia vargas gonzalez" userId="S::anacecilia.vargas@ucr.ac.cr::d3d82f59-5fe8-4e5b-806f-5c635bae675a" providerId="AD" clId="Web-{9E520F7F-DCE7-4D5E-4C52-ED5D245D57EE}" dt="2022-08-03T17:16:22.305" v="310"/>
          <ac:picMkLst>
            <pc:docMk/>
            <pc:sldMk cId="862327751" sldId="273"/>
            <ac:picMk id="4" creationId="{BCE289C5-5BE4-5BDF-9B81-675229DE2DF7}"/>
          </ac:picMkLst>
        </pc:picChg>
      </pc:sldChg>
      <pc:sldChg chg="addSp delSp modSp del">
        <pc:chgData name="ana cecilia vargas gonzalez" userId="S::anacecilia.vargas@ucr.ac.cr::d3d82f59-5fe8-4e5b-806f-5c635bae675a" providerId="AD" clId="Web-{9E520F7F-DCE7-4D5E-4C52-ED5D245D57EE}" dt="2022-08-03T17:52:32.436" v="535"/>
        <pc:sldMkLst>
          <pc:docMk/>
          <pc:sldMk cId="2692767667" sldId="274"/>
        </pc:sldMkLst>
        <pc:spChg chg="mod">
          <ac:chgData name="ana cecilia vargas gonzalez" userId="S::anacecilia.vargas@ucr.ac.cr::d3d82f59-5fe8-4e5b-806f-5c635bae675a" providerId="AD" clId="Web-{9E520F7F-DCE7-4D5E-4C52-ED5D245D57EE}" dt="2022-08-03T17:50:48.309" v="521" actId="1076"/>
          <ac:spMkLst>
            <pc:docMk/>
            <pc:sldMk cId="2692767667" sldId="274"/>
            <ac:spMk id="2" creationId="{5B85C03E-5C5D-1551-543B-E2B8CCB8EBAB}"/>
          </ac:spMkLst>
        </pc:spChg>
        <pc:spChg chg="del mod">
          <ac:chgData name="ana cecilia vargas gonzalez" userId="S::anacecilia.vargas@ucr.ac.cr::d3d82f59-5fe8-4e5b-806f-5c635bae675a" providerId="AD" clId="Web-{9E520F7F-DCE7-4D5E-4C52-ED5D245D57EE}" dt="2022-08-03T17:52:21.624" v="534"/>
          <ac:spMkLst>
            <pc:docMk/>
            <pc:sldMk cId="2692767667" sldId="274"/>
            <ac:spMk id="3" creationId="{BF9E4C57-A3CC-0F73-DEFA-CEA3DEC62D71}"/>
          </ac:spMkLst>
        </pc:spChg>
        <pc:spChg chg="add mod">
          <ac:chgData name="ana cecilia vargas gonzalez" userId="S::anacecilia.vargas@ucr.ac.cr::d3d82f59-5fe8-4e5b-806f-5c635bae675a" providerId="AD" clId="Web-{9E520F7F-DCE7-4D5E-4C52-ED5D245D57EE}" dt="2022-08-03T17:52:21.624" v="534"/>
          <ac:spMkLst>
            <pc:docMk/>
            <pc:sldMk cId="2692767667" sldId="274"/>
            <ac:spMk id="5" creationId="{00AF11C9-1C9F-1A32-0345-8184238813C7}"/>
          </ac:spMkLst>
        </pc:spChg>
      </pc:sldChg>
      <pc:sldChg chg="modSp">
        <pc:chgData name="ana cecilia vargas gonzalez" userId="S::anacecilia.vargas@ucr.ac.cr::d3d82f59-5fe8-4e5b-806f-5c635bae675a" providerId="AD" clId="Web-{9E520F7F-DCE7-4D5E-4C52-ED5D245D57EE}" dt="2022-08-03T17:53:24.922" v="540" actId="20577"/>
        <pc:sldMkLst>
          <pc:docMk/>
          <pc:sldMk cId="1396523527" sldId="275"/>
        </pc:sldMkLst>
        <pc:spChg chg="mod">
          <ac:chgData name="ana cecilia vargas gonzalez" userId="S::anacecilia.vargas@ucr.ac.cr::d3d82f59-5fe8-4e5b-806f-5c635bae675a" providerId="AD" clId="Web-{9E520F7F-DCE7-4D5E-4C52-ED5D245D57EE}" dt="2022-08-03T17:53:24.922" v="540" actId="20577"/>
          <ac:spMkLst>
            <pc:docMk/>
            <pc:sldMk cId="1396523527" sldId="275"/>
            <ac:spMk id="2" creationId="{2D0F1310-011E-006F-A84E-0B26662B56C0}"/>
          </ac:spMkLst>
        </pc:spChg>
        <pc:picChg chg="mod">
          <ac:chgData name="ana cecilia vargas gonzalez" userId="S::anacecilia.vargas@ucr.ac.cr::d3d82f59-5fe8-4e5b-806f-5c635bae675a" providerId="AD" clId="Web-{9E520F7F-DCE7-4D5E-4C52-ED5D245D57EE}" dt="2022-08-03T17:53:21.484" v="539" actId="1076"/>
          <ac:picMkLst>
            <pc:docMk/>
            <pc:sldMk cId="1396523527" sldId="275"/>
            <ac:picMk id="6" creationId="{2163A61F-2717-D5ED-3064-55F5EBB45F1A}"/>
          </ac:picMkLst>
        </pc:picChg>
      </pc:sldChg>
      <pc:sldChg chg="modSp">
        <pc:chgData name="ana cecilia vargas gonzalez" userId="S::anacecilia.vargas@ucr.ac.cr::d3d82f59-5fe8-4e5b-806f-5c635bae675a" providerId="AD" clId="Web-{9E520F7F-DCE7-4D5E-4C52-ED5D245D57EE}" dt="2022-08-03T17:53:53.204" v="556" actId="1076"/>
        <pc:sldMkLst>
          <pc:docMk/>
          <pc:sldMk cId="359078259" sldId="276"/>
        </pc:sldMkLst>
        <pc:spChg chg="mod">
          <ac:chgData name="ana cecilia vargas gonzalez" userId="S::anacecilia.vargas@ucr.ac.cr::d3d82f59-5fe8-4e5b-806f-5c635bae675a" providerId="AD" clId="Web-{9E520F7F-DCE7-4D5E-4C52-ED5D245D57EE}" dt="2022-08-03T17:53:49.501" v="555" actId="14100"/>
          <ac:spMkLst>
            <pc:docMk/>
            <pc:sldMk cId="359078259" sldId="276"/>
            <ac:spMk id="2" creationId="{7AE2E6F3-D528-1E6F-D698-8E9BA052B304}"/>
          </ac:spMkLst>
        </pc:spChg>
        <pc:picChg chg="mod">
          <ac:chgData name="ana cecilia vargas gonzalez" userId="S::anacecilia.vargas@ucr.ac.cr::d3d82f59-5fe8-4e5b-806f-5c635bae675a" providerId="AD" clId="Web-{9E520F7F-DCE7-4D5E-4C52-ED5D245D57EE}" dt="2022-08-03T17:53:53.204" v="556" actId="1076"/>
          <ac:picMkLst>
            <pc:docMk/>
            <pc:sldMk cId="359078259" sldId="276"/>
            <ac:picMk id="4" creationId="{9CBE81B8-BA38-2B16-646D-CC453285C404}"/>
          </ac:picMkLst>
        </pc:picChg>
      </pc:sldChg>
      <pc:sldChg chg="addSp delSp modSp">
        <pc:chgData name="ana cecilia vargas gonzalez" userId="S::anacecilia.vargas@ucr.ac.cr::d3d82f59-5fe8-4e5b-806f-5c635bae675a" providerId="AD" clId="Web-{9E520F7F-DCE7-4D5E-4C52-ED5D245D57EE}" dt="2022-08-03T17:54:33.392" v="565" actId="14100"/>
        <pc:sldMkLst>
          <pc:docMk/>
          <pc:sldMk cId="907498057" sldId="277"/>
        </pc:sldMkLst>
        <pc:spChg chg="del">
          <ac:chgData name="ana cecilia vargas gonzalez" userId="S::anacecilia.vargas@ucr.ac.cr::d3d82f59-5fe8-4e5b-806f-5c635bae675a" providerId="AD" clId="Web-{9E520F7F-DCE7-4D5E-4C52-ED5D245D57EE}" dt="2022-08-03T17:54:24.236" v="562"/>
          <ac:spMkLst>
            <pc:docMk/>
            <pc:sldMk cId="907498057" sldId="277"/>
            <ac:spMk id="2" creationId="{594DF5AE-7FDA-44B7-154F-37DFBFE98333}"/>
          </ac:spMkLst>
        </pc:spChg>
        <pc:spChg chg="del mod">
          <ac:chgData name="ana cecilia vargas gonzalez" userId="S::anacecilia.vargas@ucr.ac.cr::d3d82f59-5fe8-4e5b-806f-5c635bae675a" providerId="AD" clId="Web-{9E520F7F-DCE7-4D5E-4C52-ED5D245D57EE}" dt="2022-08-03T17:54:06.626" v="560"/>
          <ac:spMkLst>
            <pc:docMk/>
            <pc:sldMk cId="907498057" sldId="277"/>
            <ac:spMk id="3" creationId="{DD21E749-67D0-E684-9DAB-94CD120D73DF}"/>
          </ac:spMkLst>
        </pc:spChg>
        <pc:spChg chg="add del mod">
          <ac:chgData name="ana cecilia vargas gonzalez" userId="S::anacecilia.vargas@ucr.ac.cr::d3d82f59-5fe8-4e5b-806f-5c635bae675a" providerId="AD" clId="Web-{9E520F7F-DCE7-4D5E-4C52-ED5D245D57EE}" dt="2022-08-03T17:54:13.845" v="561"/>
          <ac:spMkLst>
            <pc:docMk/>
            <pc:sldMk cId="907498057" sldId="277"/>
            <ac:spMk id="6" creationId="{359E3B15-CC5E-0C9A-24B3-BFC7687355B2}"/>
          </ac:spMkLst>
        </pc:spChg>
        <pc:spChg chg="add del mod">
          <ac:chgData name="ana cecilia vargas gonzalez" userId="S::anacecilia.vargas@ucr.ac.cr::d3d82f59-5fe8-4e5b-806f-5c635bae675a" providerId="AD" clId="Web-{9E520F7F-DCE7-4D5E-4C52-ED5D245D57EE}" dt="2022-08-03T17:54:27.689" v="563"/>
          <ac:spMkLst>
            <pc:docMk/>
            <pc:sldMk cId="907498057" sldId="277"/>
            <ac:spMk id="8" creationId="{C71CD4D8-AC08-A62A-83F9-8443748BE5FE}"/>
          </ac:spMkLst>
        </pc:spChg>
        <pc:picChg chg="mod">
          <ac:chgData name="ana cecilia vargas gonzalez" userId="S::anacecilia.vargas@ucr.ac.cr::d3d82f59-5fe8-4e5b-806f-5c635bae675a" providerId="AD" clId="Web-{9E520F7F-DCE7-4D5E-4C52-ED5D245D57EE}" dt="2022-08-03T17:54:33.392" v="565" actId="14100"/>
          <ac:picMkLst>
            <pc:docMk/>
            <pc:sldMk cId="907498057" sldId="277"/>
            <ac:picMk id="5" creationId="{68D8AE41-ACAE-A755-4C24-9D85D6E23DFA}"/>
          </ac:picMkLst>
        </pc:picChg>
      </pc:sldChg>
      <pc:sldChg chg="modSp">
        <pc:chgData name="ana cecilia vargas gonzalez" userId="S::anacecilia.vargas@ucr.ac.cr::d3d82f59-5fe8-4e5b-806f-5c635bae675a" providerId="AD" clId="Web-{9E520F7F-DCE7-4D5E-4C52-ED5D245D57EE}" dt="2022-08-03T17:57:00.833" v="587" actId="1076"/>
        <pc:sldMkLst>
          <pc:docMk/>
          <pc:sldMk cId="4229800018" sldId="278"/>
        </pc:sldMkLst>
        <pc:spChg chg="mod">
          <ac:chgData name="ana cecilia vargas gonzalez" userId="S::anacecilia.vargas@ucr.ac.cr::d3d82f59-5fe8-4e5b-806f-5c635bae675a" providerId="AD" clId="Web-{9E520F7F-DCE7-4D5E-4C52-ED5D245D57EE}" dt="2022-08-03T17:55:41.488" v="572" actId="1076"/>
          <ac:spMkLst>
            <pc:docMk/>
            <pc:sldMk cId="4229800018" sldId="278"/>
            <ac:spMk id="2" creationId="{017CFC81-B5B8-A54C-BC46-00F5446F3CE2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56:54.270" v="586" actId="14100"/>
          <ac:spMkLst>
            <pc:docMk/>
            <pc:sldMk cId="4229800018" sldId="278"/>
            <ac:spMk id="3" creationId="{CF5C5518-E1E1-C6EC-2023-AF3C30F5F66C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57:00.833" v="587" actId="1076"/>
          <ac:spMkLst>
            <pc:docMk/>
            <pc:sldMk cId="4229800018" sldId="278"/>
            <ac:spMk id="4" creationId="{C9F93349-7102-594B-A063-CF46B5417240}"/>
          </ac:spMkLst>
        </pc:spChg>
      </pc:sldChg>
      <pc:sldChg chg="modSp">
        <pc:chgData name="ana cecilia vargas gonzalez" userId="S::anacecilia.vargas@ucr.ac.cr::d3d82f59-5fe8-4e5b-806f-5c635bae675a" providerId="AD" clId="Web-{9E520F7F-DCE7-4D5E-4C52-ED5D245D57EE}" dt="2022-08-03T17:50:10.996" v="514" actId="1076"/>
        <pc:sldMkLst>
          <pc:docMk/>
          <pc:sldMk cId="2097411020" sldId="281"/>
        </pc:sldMkLst>
        <pc:spChg chg="mod">
          <ac:chgData name="ana cecilia vargas gonzalez" userId="S::anacecilia.vargas@ucr.ac.cr::d3d82f59-5fe8-4e5b-806f-5c635bae675a" providerId="AD" clId="Web-{9E520F7F-DCE7-4D5E-4C52-ED5D245D57EE}" dt="2022-08-03T17:31:37.295" v="409" actId="20577"/>
          <ac:spMkLst>
            <pc:docMk/>
            <pc:sldMk cId="2097411020" sldId="281"/>
            <ac:spMk id="2" creationId="{5745FB2E-BBBC-B44D-7C07-0DD78A1F077F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50:10.996" v="514" actId="1076"/>
          <ac:spMkLst>
            <pc:docMk/>
            <pc:sldMk cId="2097411020" sldId="281"/>
            <ac:spMk id="3" creationId="{8073078D-B04B-129D-B7A4-B9341B081F53}"/>
          </ac:spMkLst>
        </pc:spChg>
      </pc:sldChg>
      <pc:sldChg chg="del">
        <pc:chgData name="ana cecilia vargas gonzalez" userId="S::anacecilia.vargas@ucr.ac.cr::d3d82f59-5fe8-4e5b-806f-5c635bae675a" providerId="AD" clId="Web-{9E520F7F-DCE7-4D5E-4C52-ED5D245D57EE}" dt="2022-08-03T17:47:43.883" v="503"/>
        <pc:sldMkLst>
          <pc:docMk/>
          <pc:sldMk cId="3175697083" sldId="282"/>
        </pc:sldMkLst>
      </pc:sldChg>
      <pc:sldChg chg="modSp">
        <pc:chgData name="ana cecilia vargas gonzalez" userId="S::anacecilia.vargas@ucr.ac.cr::d3d82f59-5fe8-4e5b-806f-5c635bae675a" providerId="AD" clId="Web-{9E520F7F-DCE7-4D5E-4C52-ED5D245D57EE}" dt="2022-08-03T17:50:33.074" v="519"/>
        <pc:sldMkLst>
          <pc:docMk/>
          <pc:sldMk cId="2897926541" sldId="284"/>
        </pc:sldMkLst>
        <pc:spChg chg="mod">
          <ac:chgData name="ana cecilia vargas gonzalez" userId="S::anacecilia.vargas@ucr.ac.cr::d3d82f59-5fe8-4e5b-806f-5c635bae675a" providerId="AD" clId="Web-{9E520F7F-DCE7-4D5E-4C52-ED5D245D57EE}" dt="2022-08-03T17:47:55.821" v="504" actId="20577"/>
          <ac:spMkLst>
            <pc:docMk/>
            <pc:sldMk cId="2897926541" sldId="284"/>
            <ac:spMk id="2" creationId="{9313AFF0-ED34-8E74-2DF0-B0983C238DB9}"/>
          </ac:spMkLst>
        </pc:spChg>
        <pc:spChg chg="mod">
          <ac:chgData name="ana cecilia vargas gonzalez" userId="S::anacecilia.vargas@ucr.ac.cr::d3d82f59-5fe8-4e5b-806f-5c635bae675a" providerId="AD" clId="Web-{9E520F7F-DCE7-4D5E-4C52-ED5D245D57EE}" dt="2022-08-03T17:50:33.074" v="519"/>
          <ac:spMkLst>
            <pc:docMk/>
            <pc:sldMk cId="2897926541" sldId="284"/>
            <ac:spMk id="3" creationId="{CF90623C-ADE1-F513-075B-A33EC1AE067F}"/>
          </ac:spMkLst>
        </pc:spChg>
      </pc:sldChg>
      <pc:sldChg chg="del">
        <pc:chgData name="ana cecilia vargas gonzalez" userId="S::anacecilia.vargas@ucr.ac.cr::d3d82f59-5fe8-4e5b-806f-5c635bae675a" providerId="AD" clId="Web-{9E520F7F-DCE7-4D5E-4C52-ED5D245D57EE}" dt="2022-08-03T17:52:49.874" v="536"/>
        <pc:sldMkLst>
          <pc:docMk/>
          <pc:sldMk cId="4243221702" sldId="285"/>
        </pc:sldMkLst>
      </pc:sldChg>
      <pc:sldChg chg="modSp">
        <pc:chgData name="ana cecilia vargas gonzalez" userId="S::anacecilia.vargas@ucr.ac.cr::d3d82f59-5fe8-4e5b-806f-5c635bae675a" providerId="AD" clId="Web-{9E520F7F-DCE7-4D5E-4C52-ED5D245D57EE}" dt="2022-08-03T17:57:07.255" v="588" actId="20577"/>
        <pc:sldMkLst>
          <pc:docMk/>
          <pc:sldMk cId="2711590423" sldId="287"/>
        </pc:sldMkLst>
        <pc:spChg chg="mod">
          <ac:chgData name="ana cecilia vargas gonzalez" userId="S::anacecilia.vargas@ucr.ac.cr::d3d82f59-5fe8-4e5b-806f-5c635bae675a" providerId="AD" clId="Web-{9E520F7F-DCE7-4D5E-4C52-ED5D245D57EE}" dt="2022-08-03T17:57:07.255" v="588" actId="20577"/>
          <ac:spMkLst>
            <pc:docMk/>
            <pc:sldMk cId="2711590423" sldId="287"/>
            <ac:spMk id="2" creationId="{010B0701-C9F0-8C62-48E6-3D8F577E6FE4}"/>
          </ac:spMkLst>
        </pc:spChg>
      </pc:sldChg>
      <pc:sldChg chg="delSp modSp">
        <pc:chgData name="ana cecilia vargas gonzalez" userId="S::anacecilia.vargas@ucr.ac.cr::d3d82f59-5fe8-4e5b-806f-5c635bae675a" providerId="AD" clId="Web-{9E520F7F-DCE7-4D5E-4C52-ED5D245D57EE}" dt="2022-08-03T17:57:23.959" v="589" actId="14100"/>
        <pc:sldMkLst>
          <pc:docMk/>
          <pc:sldMk cId="3185557966" sldId="288"/>
        </pc:sldMkLst>
        <pc:spChg chg="del">
          <ac:chgData name="ana cecilia vargas gonzalez" userId="S::anacecilia.vargas@ucr.ac.cr::d3d82f59-5fe8-4e5b-806f-5c635bae675a" providerId="AD" clId="Web-{9E520F7F-DCE7-4D5E-4C52-ED5D245D57EE}" dt="2022-08-03T17:53:04.171" v="537"/>
          <ac:spMkLst>
            <pc:docMk/>
            <pc:sldMk cId="3185557966" sldId="288"/>
            <ac:spMk id="2" creationId="{8ABC072C-15DB-8803-452E-C2E4D690025A}"/>
          </ac:spMkLst>
        </pc:spChg>
        <pc:picChg chg="mod">
          <ac:chgData name="ana cecilia vargas gonzalez" userId="S::anacecilia.vargas@ucr.ac.cr::d3d82f59-5fe8-4e5b-806f-5c635bae675a" providerId="AD" clId="Web-{9E520F7F-DCE7-4D5E-4C52-ED5D245D57EE}" dt="2022-08-03T17:57:23.959" v="589" actId="14100"/>
          <ac:picMkLst>
            <pc:docMk/>
            <pc:sldMk cId="3185557966" sldId="288"/>
            <ac:picMk id="4" creationId="{8EC30CCC-3284-CCA8-BB66-7638E0FB962B}"/>
          </ac:picMkLst>
        </pc:picChg>
      </pc:sldChg>
      <pc:sldChg chg="modSp new">
        <pc:chgData name="ana cecilia vargas gonzalez" userId="S::anacecilia.vargas@ucr.ac.cr::d3d82f59-5fe8-4e5b-806f-5c635bae675a" providerId="AD" clId="Web-{9E520F7F-DCE7-4D5E-4C52-ED5D245D57EE}" dt="2022-08-03T17:59:46.040" v="605" actId="20577"/>
        <pc:sldMkLst>
          <pc:docMk/>
          <pc:sldMk cId="2086991135" sldId="289"/>
        </pc:sldMkLst>
        <pc:spChg chg="mod">
          <ac:chgData name="ana cecilia vargas gonzalez" userId="S::anacecilia.vargas@ucr.ac.cr::d3d82f59-5fe8-4e5b-806f-5c635bae675a" providerId="AD" clId="Web-{9E520F7F-DCE7-4D5E-4C52-ED5D245D57EE}" dt="2022-08-03T17:59:46.040" v="605" actId="20577"/>
          <ac:spMkLst>
            <pc:docMk/>
            <pc:sldMk cId="2086991135" sldId="289"/>
            <ac:spMk id="3" creationId="{04CF0311-2E6B-64B2-8DB4-A3A8E6E8E599}"/>
          </ac:spMkLst>
        </pc:spChg>
      </pc:sldChg>
    </pc:docChg>
  </pc:docChgLst>
  <pc:docChgLst>
    <pc:chgData name="DISLEY CORDOBA MATA" userId="S::disley.cordoba@ucr.ac.cr::9555b161-e741-4f36-a190-c8be7af65958" providerId="AD" clId="Web-{D5C0B136-B30F-5A9F-4A1D-9449042F94AE}"/>
    <pc:docChg chg="modSld">
      <pc:chgData name="DISLEY CORDOBA MATA" userId="S::disley.cordoba@ucr.ac.cr::9555b161-e741-4f36-a190-c8be7af65958" providerId="AD" clId="Web-{D5C0B136-B30F-5A9F-4A1D-9449042F94AE}" dt="2022-08-09T14:48:06.270" v="1"/>
      <pc:docMkLst>
        <pc:docMk/>
      </pc:docMkLst>
      <pc:sldChg chg="addSp delSp">
        <pc:chgData name="DISLEY CORDOBA MATA" userId="S::disley.cordoba@ucr.ac.cr::9555b161-e741-4f36-a190-c8be7af65958" providerId="AD" clId="Web-{D5C0B136-B30F-5A9F-4A1D-9449042F94AE}" dt="2022-08-09T14:48:06.270" v="1"/>
        <pc:sldMkLst>
          <pc:docMk/>
          <pc:sldMk cId="0" sldId="261"/>
        </pc:sldMkLst>
        <pc:inkChg chg="add del">
          <ac:chgData name="DISLEY CORDOBA MATA" userId="S::disley.cordoba@ucr.ac.cr::9555b161-e741-4f36-a190-c8be7af65958" providerId="AD" clId="Web-{D5C0B136-B30F-5A9F-4A1D-9449042F94AE}" dt="2022-08-09T14:48:06.270" v="1"/>
          <ac:inkMkLst>
            <pc:docMk/>
            <pc:sldMk cId="0" sldId="261"/>
            <ac:inkMk id="2" creationId="{C1D8180B-E55F-1FFE-5BAC-8D2EAF33E2FB}"/>
          </ac:inkMkLst>
        </pc:inkChg>
      </pc:sldChg>
    </pc:docChg>
  </pc:docChgLst>
  <pc:docChgLst>
    <pc:chgData name="ana cecilia vargas gonzalez" userId="S::anacecilia.vargas@ucr.ac.cr::d3d82f59-5fe8-4e5b-806f-5c635bae675a" providerId="AD" clId="Web-{D695DD7E-B0B5-E278-D874-87AFDBAB0991}"/>
    <pc:docChg chg="addSld delSld modSld sldOrd">
      <pc:chgData name="ana cecilia vargas gonzalez" userId="S::anacecilia.vargas@ucr.ac.cr::d3d82f59-5fe8-4e5b-806f-5c635bae675a" providerId="AD" clId="Web-{D695DD7E-B0B5-E278-D874-87AFDBAB0991}" dt="2022-08-04T23:19:55.229" v="43" actId="14100"/>
      <pc:docMkLst>
        <pc:docMk/>
      </pc:docMkLst>
      <pc:sldChg chg="modSp">
        <pc:chgData name="ana cecilia vargas gonzalez" userId="S::anacecilia.vargas@ucr.ac.cr::d3d82f59-5fe8-4e5b-806f-5c635bae675a" providerId="AD" clId="Web-{D695DD7E-B0B5-E278-D874-87AFDBAB0991}" dt="2022-08-04T23:06:42.241" v="3" actId="20577"/>
        <pc:sldMkLst>
          <pc:docMk/>
          <pc:sldMk cId="0" sldId="257"/>
        </pc:sldMkLst>
        <pc:spChg chg="mod">
          <ac:chgData name="ana cecilia vargas gonzalez" userId="S::anacecilia.vargas@ucr.ac.cr::d3d82f59-5fe8-4e5b-806f-5c635bae675a" providerId="AD" clId="Web-{D695DD7E-B0B5-E278-D874-87AFDBAB0991}" dt="2022-08-04T23:06:42.241" v="3" actId="20577"/>
          <ac:spMkLst>
            <pc:docMk/>
            <pc:sldMk cId="0" sldId="257"/>
            <ac:spMk id="4" creationId="{C12943D6-826D-3F12-FAD0-991DCF08C95E}"/>
          </ac:spMkLst>
        </pc:spChg>
      </pc:sldChg>
      <pc:sldChg chg="modSp">
        <pc:chgData name="ana cecilia vargas gonzalez" userId="S::anacecilia.vargas@ucr.ac.cr::d3d82f59-5fe8-4e5b-806f-5c635bae675a" providerId="AD" clId="Web-{D695DD7E-B0B5-E278-D874-87AFDBAB0991}" dt="2022-08-04T23:06:31.178" v="1" actId="20577"/>
        <pc:sldMkLst>
          <pc:docMk/>
          <pc:sldMk cId="2210704739" sldId="265"/>
        </pc:sldMkLst>
        <pc:spChg chg="mod">
          <ac:chgData name="ana cecilia vargas gonzalez" userId="S::anacecilia.vargas@ucr.ac.cr::d3d82f59-5fe8-4e5b-806f-5c635bae675a" providerId="AD" clId="Web-{D695DD7E-B0B5-E278-D874-87AFDBAB0991}" dt="2022-08-04T23:06:31.178" v="1" actId="20577"/>
          <ac:spMkLst>
            <pc:docMk/>
            <pc:sldMk cId="2210704739" sldId="265"/>
            <ac:spMk id="2" creationId="{671CAEAC-5322-4E1F-6F61-9D27C39B639A}"/>
          </ac:spMkLst>
        </pc:spChg>
      </pc:sldChg>
      <pc:sldChg chg="modSp">
        <pc:chgData name="ana cecilia vargas gonzalez" userId="S::anacecilia.vargas@ucr.ac.cr::d3d82f59-5fe8-4e5b-806f-5c635bae675a" providerId="AD" clId="Web-{D695DD7E-B0B5-E278-D874-87AFDBAB0991}" dt="2022-08-04T23:07:43.602" v="7" actId="1076"/>
        <pc:sldMkLst>
          <pc:docMk/>
          <pc:sldMk cId="1934168375" sldId="270"/>
        </pc:sldMkLst>
        <pc:spChg chg="mod">
          <ac:chgData name="ana cecilia vargas gonzalez" userId="S::anacecilia.vargas@ucr.ac.cr::d3d82f59-5fe8-4e5b-806f-5c635bae675a" providerId="AD" clId="Web-{D695DD7E-B0B5-E278-D874-87AFDBAB0991}" dt="2022-08-04T23:07:43.602" v="7" actId="1076"/>
          <ac:spMkLst>
            <pc:docMk/>
            <pc:sldMk cId="1934168375" sldId="270"/>
            <ac:spMk id="3" creationId="{660741C9-F574-5F69-987F-3FFC65404DD4}"/>
          </ac:spMkLst>
        </pc:spChg>
      </pc:sldChg>
      <pc:sldChg chg="modSp">
        <pc:chgData name="ana cecilia vargas gonzalez" userId="S::anacecilia.vargas@ucr.ac.cr::d3d82f59-5fe8-4e5b-806f-5c635bae675a" providerId="AD" clId="Web-{D695DD7E-B0B5-E278-D874-87AFDBAB0991}" dt="2022-08-04T23:07:12.429" v="5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D695DD7E-B0B5-E278-D874-87AFDBAB0991}" dt="2022-08-04T23:07:12.429" v="5" actId="20577"/>
          <ac:spMkLst>
            <pc:docMk/>
            <pc:sldMk cId="255464656" sldId="272"/>
            <ac:spMk id="2" creationId="{9D6E1DEA-7AA3-83F4-B8D6-EC26A210D510}"/>
          </ac:spMkLst>
        </pc:spChg>
      </pc:sldChg>
      <pc:sldChg chg="modSp">
        <pc:chgData name="ana cecilia vargas gonzalez" userId="S::anacecilia.vargas@ucr.ac.cr::d3d82f59-5fe8-4e5b-806f-5c635bae675a" providerId="AD" clId="Web-{D695DD7E-B0B5-E278-D874-87AFDBAB0991}" dt="2022-08-04T23:12:36.499" v="13" actId="20577"/>
        <pc:sldMkLst>
          <pc:docMk/>
          <pc:sldMk cId="862327751" sldId="273"/>
        </pc:sldMkLst>
        <pc:spChg chg="mod">
          <ac:chgData name="ana cecilia vargas gonzalez" userId="S::anacecilia.vargas@ucr.ac.cr::d3d82f59-5fe8-4e5b-806f-5c635bae675a" providerId="AD" clId="Web-{D695DD7E-B0B5-E278-D874-87AFDBAB0991}" dt="2022-08-04T23:12:36.499" v="13" actId="20577"/>
          <ac:spMkLst>
            <pc:docMk/>
            <pc:sldMk cId="862327751" sldId="273"/>
            <ac:spMk id="3" creationId="{0FA82E41-C08B-20BC-2AF4-451CD78F608D}"/>
          </ac:spMkLst>
        </pc:spChg>
      </pc:sldChg>
      <pc:sldChg chg="del modCm">
        <pc:chgData name="ana cecilia vargas gonzalez" userId="S::anacecilia.vargas@ucr.ac.cr::d3d82f59-5fe8-4e5b-806f-5c635bae675a" providerId="AD" clId="Web-{D695DD7E-B0B5-E278-D874-87AFDBAB0991}" dt="2022-08-04T23:10:36.622" v="10"/>
        <pc:sldMkLst>
          <pc:docMk/>
          <pc:sldMk cId="3185557966" sldId="288"/>
        </pc:sldMkLst>
      </pc:sldChg>
      <pc:sldChg chg="addSp delSp modSp new ord">
        <pc:chgData name="ana cecilia vargas gonzalez" userId="S::anacecilia.vargas@ucr.ac.cr::d3d82f59-5fe8-4e5b-806f-5c635bae675a" providerId="AD" clId="Web-{D695DD7E-B0B5-E278-D874-87AFDBAB0991}" dt="2022-08-04T23:19:55.229" v="43" actId="14100"/>
        <pc:sldMkLst>
          <pc:docMk/>
          <pc:sldMk cId="1904576071" sldId="291"/>
        </pc:sldMkLst>
        <pc:spChg chg="mod">
          <ac:chgData name="ana cecilia vargas gonzalez" userId="S::anacecilia.vargas@ucr.ac.cr::d3d82f59-5fe8-4e5b-806f-5c635bae675a" providerId="AD" clId="Web-{D695DD7E-B0B5-E278-D874-87AFDBAB0991}" dt="2022-08-04T23:14:32.283" v="25" actId="20577"/>
          <ac:spMkLst>
            <pc:docMk/>
            <pc:sldMk cId="1904576071" sldId="291"/>
            <ac:spMk id="2" creationId="{C1929E6D-A101-33EB-C4F9-84947CFCE1CF}"/>
          </ac:spMkLst>
        </pc:spChg>
        <pc:spChg chg="del">
          <ac:chgData name="ana cecilia vargas gonzalez" userId="S::anacecilia.vargas@ucr.ac.cr::d3d82f59-5fe8-4e5b-806f-5c635bae675a" providerId="AD" clId="Web-{D695DD7E-B0B5-E278-D874-87AFDBAB0991}" dt="2022-08-04T23:14:29.533" v="24"/>
          <ac:spMkLst>
            <pc:docMk/>
            <pc:sldMk cId="1904576071" sldId="291"/>
            <ac:spMk id="3" creationId="{25B807AB-D729-4965-BC98-6BFA08BF6410}"/>
          </ac:spMkLst>
        </pc:spChg>
        <pc:picChg chg="add mod">
          <ac:chgData name="ana cecilia vargas gonzalez" userId="S::anacecilia.vargas@ucr.ac.cr::d3d82f59-5fe8-4e5b-806f-5c635bae675a" providerId="AD" clId="Web-{D695DD7E-B0B5-E278-D874-87AFDBAB0991}" dt="2022-08-04T23:19:42.916" v="40" actId="14100"/>
          <ac:picMkLst>
            <pc:docMk/>
            <pc:sldMk cId="1904576071" sldId="291"/>
            <ac:picMk id="4" creationId="{C81059EA-700C-07EF-842A-658469858D7B}"/>
          </ac:picMkLst>
        </pc:picChg>
        <pc:picChg chg="add mod">
          <ac:chgData name="ana cecilia vargas gonzalez" userId="S::anacecilia.vargas@ucr.ac.cr::d3d82f59-5fe8-4e5b-806f-5c635bae675a" providerId="AD" clId="Web-{D695DD7E-B0B5-E278-D874-87AFDBAB0991}" dt="2022-08-04T23:19:48.525" v="42" actId="14100"/>
          <ac:picMkLst>
            <pc:docMk/>
            <pc:sldMk cId="1904576071" sldId="291"/>
            <ac:picMk id="5" creationId="{F22B5F30-13BA-0B28-CA69-CA560806855D}"/>
          </ac:picMkLst>
        </pc:picChg>
        <pc:picChg chg="add mod">
          <ac:chgData name="ana cecilia vargas gonzalez" userId="S::anacecilia.vargas@ucr.ac.cr::d3d82f59-5fe8-4e5b-806f-5c635bae675a" providerId="AD" clId="Web-{D695DD7E-B0B5-E278-D874-87AFDBAB0991}" dt="2022-08-04T23:19:55.229" v="43" actId="14100"/>
          <ac:picMkLst>
            <pc:docMk/>
            <pc:sldMk cId="1904576071" sldId="291"/>
            <ac:picMk id="6" creationId="{1F2F5B25-9A59-3F8F-C82A-B5B70A836779}"/>
          </ac:picMkLst>
        </pc:picChg>
      </pc:sldChg>
    </pc:docChg>
  </pc:docChgLst>
  <pc:docChgLst>
    <pc:chgData name="ana cecilia vargas gonzalez" userId="S::anacecilia.vargas@ucr.ac.cr::d3d82f59-5fe8-4e5b-806f-5c635bae675a" providerId="AD" clId="Web-{45DA78EA-88CB-5AAD-6C60-D9EE5FACC03C}"/>
    <pc:docChg chg="modSld">
      <pc:chgData name="ana cecilia vargas gonzalez" userId="S::anacecilia.vargas@ucr.ac.cr::d3d82f59-5fe8-4e5b-806f-5c635bae675a" providerId="AD" clId="Web-{45DA78EA-88CB-5AAD-6C60-D9EE5FACC03C}" dt="2022-08-04T23:25:31.336" v="219" actId="20577"/>
      <pc:docMkLst>
        <pc:docMk/>
      </pc:docMkLst>
      <pc:sldChg chg="modSp">
        <pc:chgData name="ana cecilia vargas gonzalez" userId="S::anacecilia.vargas@ucr.ac.cr::d3d82f59-5fe8-4e5b-806f-5c635bae675a" providerId="AD" clId="Web-{45DA78EA-88CB-5AAD-6C60-D9EE5FACC03C}" dt="2022-08-04T23:23:00.264" v="199" actId="20577"/>
        <pc:sldMkLst>
          <pc:docMk/>
          <pc:sldMk cId="0" sldId="256"/>
        </pc:sldMkLst>
        <pc:spChg chg="mod">
          <ac:chgData name="ana cecilia vargas gonzalez" userId="S::anacecilia.vargas@ucr.ac.cr::d3d82f59-5fe8-4e5b-806f-5c635bae675a" providerId="AD" clId="Web-{45DA78EA-88CB-5AAD-6C60-D9EE5FACC03C}" dt="2022-08-04T23:23:00.264" v="199" actId="20577"/>
          <ac:spMkLst>
            <pc:docMk/>
            <pc:sldMk cId="0" sldId="256"/>
            <ac:spMk id="132" creationId="{00000000-0000-0000-0000-000000000000}"/>
          </ac:spMkLst>
        </pc:spChg>
      </pc:sldChg>
      <pc:sldChg chg="modSp modCm">
        <pc:chgData name="ana cecilia vargas gonzalez" userId="S::anacecilia.vargas@ucr.ac.cr::d3d82f59-5fe8-4e5b-806f-5c635bae675a" providerId="AD" clId="Web-{45DA78EA-88CB-5AAD-6C60-D9EE5FACC03C}" dt="2022-08-04T22:46:41.559" v="34" actId="20577"/>
        <pc:sldMkLst>
          <pc:docMk/>
          <pc:sldMk cId="862327751" sldId="273"/>
        </pc:sldMkLst>
        <pc:spChg chg="mod">
          <ac:chgData name="ana cecilia vargas gonzalez" userId="S::anacecilia.vargas@ucr.ac.cr::d3d82f59-5fe8-4e5b-806f-5c635bae675a" providerId="AD" clId="Web-{45DA78EA-88CB-5AAD-6C60-D9EE5FACC03C}" dt="2022-08-04T22:46:41.559" v="34" actId="20577"/>
          <ac:spMkLst>
            <pc:docMk/>
            <pc:sldMk cId="862327751" sldId="273"/>
            <ac:spMk id="3" creationId="{0FA82E41-C08B-20BC-2AF4-451CD78F608D}"/>
          </ac:spMkLst>
        </pc:spChg>
      </pc:sldChg>
      <pc:sldChg chg="modSp modCm">
        <pc:chgData name="ana cecilia vargas gonzalez" userId="S::anacecilia.vargas@ucr.ac.cr::d3d82f59-5fe8-4e5b-806f-5c635bae675a" providerId="AD" clId="Web-{45DA78EA-88CB-5AAD-6C60-D9EE5FACC03C}" dt="2022-08-04T23:22:17.792" v="197" actId="20577"/>
        <pc:sldMkLst>
          <pc:docMk/>
          <pc:sldMk cId="1396523527" sldId="275"/>
        </pc:sldMkLst>
        <pc:spChg chg="mod">
          <ac:chgData name="ana cecilia vargas gonzalez" userId="S::anacecilia.vargas@ucr.ac.cr::d3d82f59-5fe8-4e5b-806f-5c635bae675a" providerId="AD" clId="Web-{45DA78EA-88CB-5AAD-6C60-D9EE5FACC03C}" dt="2022-08-04T23:22:17.792" v="197" actId="20577"/>
          <ac:spMkLst>
            <pc:docMk/>
            <pc:sldMk cId="1396523527" sldId="275"/>
            <ac:spMk id="2" creationId="{2D0F1310-011E-006F-A84E-0B26662B56C0}"/>
          </ac:spMkLst>
        </pc:spChg>
      </pc:sldChg>
      <pc:sldChg chg="modCm">
        <pc:chgData name="ana cecilia vargas gonzalez" userId="S::anacecilia.vargas@ucr.ac.cr::d3d82f59-5fe8-4e5b-806f-5c635bae675a" providerId="AD" clId="Web-{45DA78EA-88CB-5AAD-6C60-D9EE5FACC03C}" dt="2022-08-04T23:03:28.888" v="94"/>
        <pc:sldMkLst>
          <pc:docMk/>
          <pc:sldMk cId="4229800018" sldId="278"/>
        </pc:sldMkLst>
      </pc:sldChg>
      <pc:sldChg chg="modSp modCm">
        <pc:chgData name="ana cecilia vargas gonzalez" userId="S::anacecilia.vargas@ucr.ac.cr::d3d82f59-5fe8-4e5b-806f-5c635bae675a" providerId="AD" clId="Web-{45DA78EA-88CB-5AAD-6C60-D9EE5FACC03C}" dt="2022-08-04T23:01:57.258" v="92" actId="20577"/>
        <pc:sldMkLst>
          <pc:docMk/>
          <pc:sldMk cId="2097411020" sldId="281"/>
        </pc:sldMkLst>
        <pc:spChg chg="mod">
          <ac:chgData name="ana cecilia vargas gonzalez" userId="S::anacecilia.vargas@ucr.ac.cr::d3d82f59-5fe8-4e5b-806f-5c635bae675a" providerId="AD" clId="Web-{45DA78EA-88CB-5AAD-6C60-D9EE5FACC03C}" dt="2022-08-04T23:01:57.258" v="92" actId="20577"/>
          <ac:spMkLst>
            <pc:docMk/>
            <pc:sldMk cId="2097411020" sldId="281"/>
            <ac:spMk id="3" creationId="{8073078D-B04B-129D-B7A4-B9341B081F53}"/>
          </ac:spMkLst>
        </pc:spChg>
      </pc:sldChg>
      <pc:sldChg chg="modCm">
        <pc:chgData name="ana cecilia vargas gonzalez" userId="S::anacecilia.vargas@ucr.ac.cr::d3d82f59-5fe8-4e5b-806f-5c635bae675a" providerId="AD" clId="Web-{45DA78EA-88CB-5AAD-6C60-D9EE5FACC03C}" dt="2022-08-04T23:03:00.387" v="93"/>
        <pc:sldMkLst>
          <pc:docMk/>
          <pc:sldMk cId="3185557966" sldId="288"/>
        </pc:sldMkLst>
      </pc:sldChg>
      <pc:sldChg chg="delSp modSp modCm">
        <pc:chgData name="ana cecilia vargas gonzalez" userId="S::anacecilia.vargas@ucr.ac.cr::d3d82f59-5fe8-4e5b-806f-5c635bae675a" providerId="AD" clId="Web-{45DA78EA-88CB-5AAD-6C60-D9EE5FACC03C}" dt="2022-08-04T23:04:45.159" v="108"/>
        <pc:sldMkLst>
          <pc:docMk/>
          <pc:sldMk cId="2086991135" sldId="289"/>
        </pc:sldMkLst>
        <pc:spChg chg="del">
          <ac:chgData name="ana cecilia vargas gonzalez" userId="S::anacecilia.vargas@ucr.ac.cr::d3d82f59-5fe8-4e5b-806f-5c635bae675a" providerId="AD" clId="Web-{45DA78EA-88CB-5AAD-6C60-D9EE5FACC03C}" dt="2022-08-04T23:04:17.610" v="107"/>
          <ac:spMkLst>
            <pc:docMk/>
            <pc:sldMk cId="2086991135" sldId="289"/>
            <ac:spMk id="2" creationId="{981EBB92-AB30-504B-5D1C-50D1FB53F60C}"/>
          </ac:spMkLst>
        </pc:spChg>
        <pc:spChg chg="mod">
          <ac:chgData name="ana cecilia vargas gonzalez" userId="S::anacecilia.vargas@ucr.ac.cr::d3d82f59-5fe8-4e5b-806f-5c635bae675a" providerId="AD" clId="Web-{45DA78EA-88CB-5AAD-6C60-D9EE5FACC03C}" dt="2022-08-04T23:04:13.298" v="106" actId="1076"/>
          <ac:spMkLst>
            <pc:docMk/>
            <pc:sldMk cId="2086991135" sldId="289"/>
            <ac:spMk id="3" creationId="{04CF0311-2E6B-64B2-8DB4-A3A8E6E8E599}"/>
          </ac:spMkLst>
        </pc:spChg>
      </pc:sldChg>
      <pc:sldChg chg="modSp">
        <pc:chgData name="ana cecilia vargas gonzalez" userId="S::anacecilia.vargas@ucr.ac.cr::d3d82f59-5fe8-4e5b-806f-5c635bae675a" providerId="AD" clId="Web-{45DA78EA-88CB-5AAD-6C60-D9EE5FACC03C}" dt="2022-08-04T23:25:31.336" v="219" actId="20577"/>
        <pc:sldMkLst>
          <pc:docMk/>
          <pc:sldMk cId="3334399675" sldId="290"/>
        </pc:sldMkLst>
        <pc:spChg chg="mod">
          <ac:chgData name="ana cecilia vargas gonzalez" userId="S::anacecilia.vargas@ucr.ac.cr::d3d82f59-5fe8-4e5b-806f-5c635bae675a" providerId="AD" clId="Web-{45DA78EA-88CB-5AAD-6C60-D9EE5FACC03C}" dt="2022-08-04T23:25:31.336" v="219" actId="20577"/>
          <ac:spMkLst>
            <pc:docMk/>
            <pc:sldMk cId="3334399675" sldId="290"/>
            <ac:spMk id="2" creationId="{1714AA48-B928-C2C7-112A-AE97E2B12883}"/>
          </ac:spMkLst>
        </pc:spChg>
      </pc:sldChg>
    </pc:docChg>
  </pc:docChgLst>
  <pc:docChgLst>
    <pc:chgData name="ana cecilia vargas gonzalez" userId="S::anacecilia.vargas@ucr.ac.cr::d3d82f59-5fe8-4e5b-806f-5c635bae675a" providerId="AD" clId="Web-{18A1CAF7-4D04-018D-859F-4FBAD0D7F5CF}"/>
    <pc:docChg chg="modSld">
      <pc:chgData name="ana cecilia vargas gonzalez" userId="S::anacecilia.vargas@ucr.ac.cr::d3d82f59-5fe8-4e5b-806f-5c635bae675a" providerId="AD" clId="Web-{18A1CAF7-4D04-018D-859F-4FBAD0D7F5CF}" dt="2022-10-27T14:01:51.869" v="1" actId="1076"/>
      <pc:docMkLst>
        <pc:docMk/>
      </pc:docMkLst>
      <pc:sldChg chg="modSp">
        <pc:chgData name="ana cecilia vargas gonzalez" userId="S::anacecilia.vargas@ucr.ac.cr::d3d82f59-5fe8-4e5b-806f-5c635bae675a" providerId="AD" clId="Web-{18A1CAF7-4D04-018D-859F-4FBAD0D7F5CF}" dt="2022-10-27T14:01:51.869" v="1" actId="1076"/>
        <pc:sldMkLst>
          <pc:docMk/>
          <pc:sldMk cId="577654693" sldId="297"/>
        </pc:sldMkLst>
        <pc:spChg chg="mod">
          <ac:chgData name="ana cecilia vargas gonzalez" userId="S::anacecilia.vargas@ucr.ac.cr::d3d82f59-5fe8-4e5b-806f-5c635bae675a" providerId="AD" clId="Web-{18A1CAF7-4D04-018D-859F-4FBAD0D7F5CF}" dt="2022-10-27T14:01:51.869" v="1" actId="1076"/>
          <ac:spMkLst>
            <pc:docMk/>
            <pc:sldMk cId="577654693" sldId="297"/>
            <ac:spMk id="11" creationId="{371BBC9D-0580-F4FA-0042-1F8C99B01BAC}"/>
          </ac:spMkLst>
        </pc:spChg>
      </pc:sldChg>
    </pc:docChg>
  </pc:docChgLst>
  <pc:docChgLst>
    <pc:chgData name="Luis Jiménez Cordero" userId="S::luis.jimenez@ucr.ac.cr::b1a4497c-010c-4cbf-ba3c-7ee2d972a3bd" providerId="AD" clId="Web-{EA7A3688-23BD-FAA6-F435-C32D0DEE040F}"/>
    <pc:docChg chg="mod modSld">
      <pc:chgData name="Luis Jiménez Cordero" userId="S::luis.jimenez@ucr.ac.cr::b1a4497c-010c-4cbf-ba3c-7ee2d972a3bd" providerId="AD" clId="Web-{EA7A3688-23BD-FAA6-F435-C32D0DEE040F}" dt="2022-08-04T17:53:16.917" v="65" actId="20577"/>
      <pc:docMkLst>
        <pc:docMk/>
      </pc:docMkLst>
      <pc:sldChg chg="modSp addCm modCm">
        <pc:chgData name="Luis Jiménez Cordero" userId="S::luis.jimenez@ucr.ac.cr::b1a4497c-010c-4cbf-ba3c-7ee2d972a3bd" providerId="AD" clId="Web-{EA7A3688-23BD-FAA6-F435-C32D0DEE040F}" dt="2022-08-04T17:52:33.041" v="64"/>
        <pc:sldMkLst>
          <pc:docMk/>
          <pc:sldMk cId="0" sldId="257"/>
        </pc:sldMkLst>
        <pc:spChg chg="mod">
          <ac:chgData name="Luis Jiménez Cordero" userId="S::luis.jimenez@ucr.ac.cr::b1a4497c-010c-4cbf-ba3c-7ee2d972a3bd" providerId="AD" clId="Web-{EA7A3688-23BD-FAA6-F435-C32D0DEE040F}" dt="2022-08-04T17:51:51.008" v="63" actId="20577"/>
          <ac:spMkLst>
            <pc:docMk/>
            <pc:sldMk cId="0" sldId="257"/>
            <ac:spMk id="134" creationId="{00000000-0000-0000-0000-000000000000}"/>
          </ac:spMkLst>
        </pc:spChg>
      </pc:sldChg>
      <pc:sldChg chg="modSp">
        <pc:chgData name="Luis Jiménez Cordero" userId="S::luis.jimenez@ucr.ac.cr::b1a4497c-010c-4cbf-ba3c-7ee2d972a3bd" providerId="AD" clId="Web-{EA7A3688-23BD-FAA6-F435-C32D0DEE040F}" dt="2022-08-04T17:53:16.917" v="65" actId="20577"/>
        <pc:sldMkLst>
          <pc:docMk/>
          <pc:sldMk cId="2210704739" sldId="265"/>
        </pc:sldMkLst>
        <pc:spChg chg="mod">
          <ac:chgData name="Luis Jiménez Cordero" userId="S::luis.jimenez@ucr.ac.cr::b1a4497c-010c-4cbf-ba3c-7ee2d972a3bd" providerId="AD" clId="Web-{EA7A3688-23BD-FAA6-F435-C32D0DEE040F}" dt="2022-08-04T17:53:16.917" v="65" actId="20577"/>
          <ac:spMkLst>
            <pc:docMk/>
            <pc:sldMk cId="2210704739" sldId="265"/>
            <ac:spMk id="2" creationId="{671CAEAC-5322-4E1F-6F61-9D27C39B639A}"/>
          </ac:spMkLst>
        </pc:spChg>
      </pc:sldChg>
      <pc:sldChg chg="modSp">
        <pc:chgData name="Luis Jiménez Cordero" userId="S::luis.jimenez@ucr.ac.cr::b1a4497c-010c-4cbf-ba3c-7ee2d972a3bd" providerId="AD" clId="Web-{EA7A3688-23BD-FAA6-F435-C32D0DEE040F}" dt="2022-08-04T14:51:30.075" v="1" actId="20577"/>
        <pc:sldMkLst>
          <pc:docMk/>
          <pc:sldMk cId="3725550640" sldId="266"/>
        </pc:sldMkLst>
        <pc:spChg chg="mod">
          <ac:chgData name="Luis Jiménez Cordero" userId="S::luis.jimenez@ucr.ac.cr::b1a4497c-010c-4cbf-ba3c-7ee2d972a3bd" providerId="AD" clId="Web-{EA7A3688-23BD-FAA6-F435-C32D0DEE040F}" dt="2022-08-04T14:51:30.075" v="1" actId="20577"/>
          <ac:spMkLst>
            <pc:docMk/>
            <pc:sldMk cId="3725550640" sldId="266"/>
            <ac:spMk id="10" creationId="{E7E0639B-6803-39F7-EB2B-D56D03B89DA5}"/>
          </ac:spMkLst>
        </pc:spChg>
      </pc:sldChg>
      <pc:sldChg chg="modSp">
        <pc:chgData name="Luis Jiménez Cordero" userId="S::luis.jimenez@ucr.ac.cr::b1a4497c-010c-4cbf-ba3c-7ee2d972a3bd" providerId="AD" clId="Web-{EA7A3688-23BD-FAA6-F435-C32D0DEE040F}" dt="2022-08-04T17:15:31.336" v="2" actId="20577"/>
        <pc:sldMkLst>
          <pc:docMk/>
          <pc:sldMk cId="4229800018" sldId="278"/>
        </pc:sldMkLst>
        <pc:spChg chg="mod">
          <ac:chgData name="Luis Jiménez Cordero" userId="S::luis.jimenez@ucr.ac.cr::b1a4497c-010c-4cbf-ba3c-7ee2d972a3bd" providerId="AD" clId="Web-{EA7A3688-23BD-FAA6-F435-C32D0DEE040F}" dt="2022-08-04T17:15:31.336" v="2" actId="20577"/>
          <ac:spMkLst>
            <pc:docMk/>
            <pc:sldMk cId="4229800018" sldId="278"/>
            <ac:spMk id="2" creationId="{017CFC81-B5B8-A54C-BC46-00F5446F3CE2}"/>
          </ac:spMkLst>
        </pc:spChg>
      </pc:sldChg>
      <pc:sldChg chg="modSp">
        <pc:chgData name="Luis Jiménez Cordero" userId="S::luis.jimenez@ucr.ac.cr::b1a4497c-010c-4cbf-ba3c-7ee2d972a3bd" providerId="AD" clId="Web-{EA7A3688-23BD-FAA6-F435-C32D0DEE040F}" dt="2022-08-04T17:16:48.448" v="4" actId="1076"/>
        <pc:sldMkLst>
          <pc:docMk/>
          <pc:sldMk cId="2086991135" sldId="289"/>
        </pc:sldMkLst>
        <pc:spChg chg="mod">
          <ac:chgData name="Luis Jiménez Cordero" userId="S::luis.jimenez@ucr.ac.cr::b1a4497c-010c-4cbf-ba3c-7ee2d972a3bd" providerId="AD" clId="Web-{EA7A3688-23BD-FAA6-F435-C32D0DEE040F}" dt="2022-08-04T17:16:48.448" v="4" actId="1076"/>
          <ac:spMkLst>
            <pc:docMk/>
            <pc:sldMk cId="2086991135" sldId="289"/>
            <ac:spMk id="3" creationId="{04CF0311-2E6B-64B2-8DB4-A3A8E6E8E599}"/>
          </ac:spMkLst>
        </pc:spChg>
      </pc:sldChg>
    </pc:docChg>
  </pc:docChgLst>
  <pc:docChgLst>
    <pc:chgData name="ana cecilia vargas gonzalez" userId="S::anacecilia.vargas@ucr.ac.cr::d3d82f59-5fe8-4e5b-806f-5c635bae675a" providerId="AD" clId="Web-{85B2C983-A3D3-0896-8296-79AC1134D374}"/>
    <pc:docChg chg="modSld">
      <pc:chgData name="ana cecilia vargas gonzalez" userId="S::anacecilia.vargas@ucr.ac.cr::d3d82f59-5fe8-4e5b-806f-5c635bae675a" providerId="AD" clId="Web-{85B2C983-A3D3-0896-8296-79AC1134D374}" dt="2022-08-04T17:10:28.243" v="27" actId="20577"/>
      <pc:docMkLst>
        <pc:docMk/>
      </pc:docMkLst>
      <pc:sldChg chg="addSp modSp">
        <pc:chgData name="ana cecilia vargas gonzalez" userId="S::anacecilia.vargas@ucr.ac.cr::d3d82f59-5fe8-4e5b-806f-5c635bae675a" providerId="AD" clId="Web-{85B2C983-A3D3-0896-8296-79AC1134D374}" dt="2022-08-04T17:10:28.243" v="27" actId="20577"/>
        <pc:sldMkLst>
          <pc:docMk/>
          <pc:sldMk cId="3334399675" sldId="290"/>
        </pc:sldMkLst>
        <pc:spChg chg="add mod">
          <ac:chgData name="ana cecilia vargas gonzalez" userId="S::anacecilia.vargas@ucr.ac.cr::d3d82f59-5fe8-4e5b-806f-5c635bae675a" providerId="AD" clId="Web-{85B2C983-A3D3-0896-8296-79AC1134D374}" dt="2022-08-04T17:10:28.243" v="27" actId="20577"/>
          <ac:spMkLst>
            <pc:docMk/>
            <pc:sldMk cId="3334399675" sldId="290"/>
            <ac:spMk id="2" creationId="{1714AA48-B928-C2C7-112A-AE97E2B12883}"/>
          </ac:spMkLst>
        </pc:spChg>
      </pc:sldChg>
    </pc:docChg>
  </pc:docChgLst>
  <pc:docChgLst>
    <pc:chgData name="ana cecilia vargas gonzalez" userId="S::anacecilia.vargas@ucr.ac.cr::d3d82f59-5fe8-4e5b-806f-5c635bae675a" providerId="AD" clId="Web-{BBE3B473-E285-FBFD-3BF8-8275221650AB}"/>
    <pc:docChg chg="modSld">
      <pc:chgData name="ana cecilia vargas gonzalez" userId="S::anacecilia.vargas@ucr.ac.cr::d3d82f59-5fe8-4e5b-806f-5c635bae675a" providerId="AD" clId="Web-{BBE3B473-E285-FBFD-3BF8-8275221650AB}" dt="2022-08-06T02:31:57.838" v="373" actId="1076"/>
      <pc:docMkLst>
        <pc:docMk/>
      </pc:docMkLst>
      <pc:sldChg chg="addSp delSp modSp modCm">
        <pc:chgData name="ana cecilia vargas gonzalez" userId="S::anacecilia.vargas@ucr.ac.cr::d3d82f59-5fe8-4e5b-806f-5c635bae675a" providerId="AD" clId="Web-{BBE3B473-E285-FBFD-3BF8-8275221650AB}" dt="2022-08-06T01:46:30.010" v="25" actId="1076"/>
        <pc:sldMkLst>
          <pc:docMk/>
          <pc:sldMk cId="0" sldId="257"/>
        </pc:sldMkLst>
        <pc:spChg chg="add mod">
          <ac:chgData name="ana cecilia vargas gonzalez" userId="S::anacecilia.vargas@ucr.ac.cr::d3d82f59-5fe8-4e5b-806f-5c635bae675a" providerId="AD" clId="Web-{BBE3B473-E285-FBFD-3BF8-8275221650AB}" dt="2022-08-06T01:45:13.710" v="10" actId="14100"/>
          <ac:spMkLst>
            <pc:docMk/>
            <pc:sldMk cId="0" sldId="257"/>
            <ac:spMk id="5" creationId="{1AE7E0D6-0E15-57EB-A1AB-71B6788738A8}"/>
          </ac:spMkLst>
        </pc:spChg>
        <pc:spChg chg="mod">
          <ac:chgData name="ana cecilia vargas gonzalez" userId="S::anacecilia.vargas@ucr.ac.cr::d3d82f59-5fe8-4e5b-806f-5c635bae675a" providerId="AD" clId="Web-{BBE3B473-E285-FBFD-3BF8-8275221650AB}" dt="2022-08-06T01:46:30.010" v="25" actId="1076"/>
          <ac:spMkLst>
            <pc:docMk/>
            <pc:sldMk cId="0" sldId="257"/>
            <ac:spMk id="134" creationId="{00000000-0000-0000-0000-000000000000}"/>
          </ac:spMkLst>
        </pc:spChg>
        <pc:picChg chg="del mod">
          <ac:chgData name="ana cecilia vargas gonzalez" userId="S::anacecilia.vargas@ucr.ac.cr::d3d82f59-5fe8-4e5b-806f-5c635bae675a" providerId="AD" clId="Web-{BBE3B473-E285-FBFD-3BF8-8275221650AB}" dt="2022-08-06T01:44:25.068" v="4"/>
          <ac:picMkLst>
            <pc:docMk/>
            <pc:sldMk cId="0" sldId="257"/>
            <ac:picMk id="2" creationId="{BB616804-F48A-4C13-CF96-F32D9B2C0CA7}"/>
          </ac:picMkLst>
        </pc:picChg>
      </pc:sldChg>
      <pc:sldChg chg="modSp">
        <pc:chgData name="ana cecilia vargas gonzalez" userId="S::anacecilia.vargas@ucr.ac.cr::d3d82f59-5fe8-4e5b-806f-5c635bae675a" providerId="AD" clId="Web-{BBE3B473-E285-FBFD-3BF8-8275221650AB}" dt="2022-08-06T02:22:04.017" v="284" actId="14100"/>
        <pc:sldMkLst>
          <pc:docMk/>
          <pc:sldMk cId="0" sldId="263"/>
        </pc:sldMkLst>
        <pc:spChg chg="mod">
          <ac:chgData name="ana cecilia vargas gonzalez" userId="S::anacecilia.vargas@ucr.ac.cr::d3d82f59-5fe8-4e5b-806f-5c635bae675a" providerId="AD" clId="Web-{BBE3B473-E285-FBFD-3BF8-8275221650AB}" dt="2022-08-06T02:22:04.017" v="284" actId="14100"/>
          <ac:spMkLst>
            <pc:docMk/>
            <pc:sldMk cId="0" sldId="263"/>
            <ac:spMk id="2066" creationId="{00000000-0000-0000-0000-000000000000}"/>
          </ac:spMkLst>
        </pc:spChg>
        <pc:grpChg chg="mod">
          <ac:chgData name="ana cecilia vargas gonzalez" userId="S::anacecilia.vargas@ucr.ac.cr::d3d82f59-5fe8-4e5b-806f-5c635bae675a" providerId="AD" clId="Web-{BBE3B473-E285-FBFD-3BF8-8275221650AB}" dt="2022-08-06T02:21:39.704" v="282" actId="1076"/>
          <ac:grpSpMkLst>
            <pc:docMk/>
            <pc:sldMk cId="0" sldId="263"/>
            <ac:grpSpMk id="1906" creationId="{00000000-0000-0000-0000-000000000000}"/>
          </ac:grpSpMkLst>
        </pc:grpChg>
      </pc:sldChg>
      <pc:sldChg chg="addSp delSp modSp">
        <pc:chgData name="ana cecilia vargas gonzalez" userId="S::anacecilia.vargas@ucr.ac.cr::d3d82f59-5fe8-4e5b-806f-5c635bae675a" providerId="AD" clId="Web-{BBE3B473-E285-FBFD-3BF8-8275221650AB}" dt="2022-08-06T01:52:20.524" v="93" actId="1076"/>
        <pc:sldMkLst>
          <pc:docMk/>
          <pc:sldMk cId="2210704739" sldId="265"/>
        </pc:sldMkLst>
        <pc:spChg chg="add mod">
          <ac:chgData name="ana cecilia vargas gonzalez" userId="S::anacecilia.vargas@ucr.ac.cr::d3d82f59-5fe8-4e5b-806f-5c635bae675a" providerId="AD" clId="Web-{BBE3B473-E285-FBFD-3BF8-8275221650AB}" dt="2022-08-06T01:51:38.804" v="86" actId="1076"/>
          <ac:spMkLst>
            <pc:docMk/>
            <pc:sldMk cId="2210704739" sldId="265"/>
            <ac:spMk id="4" creationId="{0C35B596-B5D1-1EC0-7652-E338EF38A6F8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1:52:20.524" v="93" actId="1076"/>
          <ac:spMkLst>
            <pc:docMk/>
            <pc:sldMk cId="2210704739" sldId="265"/>
            <ac:spMk id="5" creationId="{F8DE205E-AFD7-3C0E-8FF9-F3EF034C2CB9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1:51:45.960" v="87" actId="20577"/>
          <ac:spMkLst>
            <pc:docMk/>
            <pc:sldMk cId="2210704739" sldId="265"/>
            <ac:spMk id="6" creationId="{FFC17C54-E9BA-8DC4-5022-5BBC2BADE440}"/>
          </ac:spMkLst>
        </pc:spChg>
        <pc:spChg chg="mod">
          <ac:chgData name="ana cecilia vargas gonzalez" userId="S::anacecilia.vargas@ucr.ac.cr::d3d82f59-5fe8-4e5b-806f-5c635bae675a" providerId="AD" clId="Web-{BBE3B473-E285-FBFD-3BF8-8275221650AB}" dt="2022-08-06T01:48:50.406" v="39" actId="20577"/>
          <ac:spMkLst>
            <pc:docMk/>
            <pc:sldMk cId="2210704739" sldId="265"/>
            <ac:spMk id="8" creationId="{868F9C21-5FEF-9848-40E7-1329CD94D4D9}"/>
          </ac:spMkLst>
        </pc:spChg>
        <pc:picChg chg="del mod">
          <ac:chgData name="ana cecilia vargas gonzalez" userId="S::anacecilia.vargas@ucr.ac.cr::d3d82f59-5fe8-4e5b-806f-5c635bae675a" providerId="AD" clId="Web-{BBE3B473-E285-FBFD-3BF8-8275221650AB}" dt="2022-08-06T01:47:19.590" v="28"/>
          <ac:picMkLst>
            <pc:docMk/>
            <pc:sldMk cId="2210704739" sldId="265"/>
            <ac:picMk id="10" creationId="{4906A6D4-C35A-D80F-3C5E-D0AFEDFE9FF5}"/>
          </ac:picMkLst>
        </pc:picChg>
        <pc:picChg chg="del">
          <ac:chgData name="ana cecilia vargas gonzalez" userId="S::anacecilia.vargas@ucr.ac.cr::d3d82f59-5fe8-4e5b-806f-5c635bae675a" providerId="AD" clId="Web-{BBE3B473-E285-FBFD-3BF8-8275221650AB}" dt="2022-08-06T01:47:11.903" v="26"/>
          <ac:picMkLst>
            <pc:docMk/>
            <pc:sldMk cId="2210704739" sldId="265"/>
            <ac:picMk id="11" creationId="{5307C51A-14FD-9338-DFA5-43B21B006C07}"/>
          </ac:picMkLst>
        </pc:picChg>
      </pc:sldChg>
      <pc:sldChg chg="addSp delSp modSp modCm">
        <pc:chgData name="ana cecilia vargas gonzalez" userId="S::anacecilia.vargas@ucr.ac.cr::d3d82f59-5fe8-4e5b-806f-5c635bae675a" providerId="AD" clId="Web-{BBE3B473-E285-FBFD-3BF8-8275221650AB}" dt="2022-08-06T01:59:31.838" v="123" actId="14100"/>
        <pc:sldMkLst>
          <pc:docMk/>
          <pc:sldMk cId="3725550640" sldId="266"/>
        </pc:sldMkLst>
        <pc:spChg chg="mod">
          <ac:chgData name="ana cecilia vargas gonzalez" userId="S::anacecilia.vargas@ucr.ac.cr::d3d82f59-5fe8-4e5b-806f-5c635bae675a" providerId="AD" clId="Web-{BBE3B473-E285-FBFD-3BF8-8275221650AB}" dt="2022-08-06T01:55:56.048" v="109" actId="1076"/>
          <ac:spMkLst>
            <pc:docMk/>
            <pc:sldMk cId="3725550640" sldId="266"/>
            <ac:spMk id="6" creationId="{D23C8BF1-C1C6-9527-F7CA-85E2411791DB}"/>
          </ac:spMkLst>
        </pc:spChg>
        <pc:spChg chg="mod">
          <ac:chgData name="ana cecilia vargas gonzalez" userId="S::anacecilia.vargas@ucr.ac.cr::d3d82f59-5fe8-4e5b-806f-5c635bae675a" providerId="AD" clId="Web-{BBE3B473-E285-FBFD-3BF8-8275221650AB}" dt="2022-08-06T01:56:09.315" v="111" actId="1076"/>
          <ac:spMkLst>
            <pc:docMk/>
            <pc:sldMk cId="3725550640" sldId="266"/>
            <ac:spMk id="9" creationId="{88FBB4DE-EC22-F94F-F281-8CB915B335C9}"/>
          </ac:spMkLst>
        </pc:spChg>
        <pc:spChg chg="mod">
          <ac:chgData name="ana cecilia vargas gonzalez" userId="S::anacecilia.vargas@ucr.ac.cr::d3d82f59-5fe8-4e5b-806f-5c635bae675a" providerId="AD" clId="Web-{BBE3B473-E285-FBFD-3BF8-8275221650AB}" dt="2022-08-06T01:56:03.424" v="110" actId="1076"/>
          <ac:spMkLst>
            <pc:docMk/>
            <pc:sldMk cId="3725550640" sldId="266"/>
            <ac:spMk id="10" creationId="{E7E0639B-6803-39F7-EB2B-D56D03B89DA5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1:59:31.838" v="123" actId="14100"/>
          <ac:spMkLst>
            <pc:docMk/>
            <pc:sldMk cId="3725550640" sldId="266"/>
            <ac:spMk id="24" creationId="{CAC502D3-A412-DAF7-70BF-204A484924EB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1:59:24.416" v="122" actId="1076"/>
          <ac:grpSpMkLst>
            <pc:docMk/>
            <pc:sldMk cId="3725550640" sldId="266"/>
            <ac:grpSpMk id="12" creationId="{640F5D4F-920C-3869-AB89-75FF8D109B5B}"/>
          </ac:grpSpMkLst>
        </pc:grpChg>
        <pc:grpChg chg="add del mod">
          <ac:chgData name="ana cecilia vargas gonzalez" userId="S::anacecilia.vargas@ucr.ac.cr::d3d82f59-5fe8-4e5b-806f-5c635bae675a" providerId="AD" clId="Web-{BBE3B473-E285-FBFD-3BF8-8275221650AB}" dt="2022-08-06T01:57:45.959" v="115"/>
          <ac:grpSpMkLst>
            <pc:docMk/>
            <pc:sldMk cId="3725550640" sldId="266"/>
            <ac:grpSpMk id="16" creationId="{3CA646AB-D655-2ACE-C001-FA4A1FD28E4A}"/>
          </ac:grpSpMkLst>
        </pc:grpChg>
        <pc:grpChg chg="add mod">
          <ac:chgData name="ana cecilia vargas gonzalez" userId="S::anacecilia.vargas@ucr.ac.cr::d3d82f59-5fe8-4e5b-806f-5c635bae675a" providerId="AD" clId="Web-{BBE3B473-E285-FBFD-3BF8-8275221650AB}" dt="2022-08-06T01:58:20.726" v="117" actId="1076"/>
          <ac:grpSpMkLst>
            <pc:docMk/>
            <pc:sldMk cId="3725550640" sldId="266"/>
            <ac:grpSpMk id="22" creationId="{EF2C91E0-EA7B-C7E3-28B5-16ED2E7BD671}"/>
          </ac:grpSpMkLst>
        </pc:grpChg>
        <pc:picChg chg="del">
          <ac:chgData name="ana cecilia vargas gonzalez" userId="S::anacecilia.vargas@ucr.ac.cr::d3d82f59-5fe8-4e5b-806f-5c635bae675a" providerId="AD" clId="Web-{BBE3B473-E285-FBFD-3BF8-8275221650AB}" dt="2022-08-06T01:54:54.483" v="99"/>
          <ac:picMkLst>
            <pc:docMk/>
            <pc:sldMk cId="3725550640" sldId="266"/>
            <ac:picMk id="5" creationId="{20CA37C6-C9EC-C56E-8733-F4B9A66B8193}"/>
          </ac:picMkLst>
        </pc:picChg>
        <pc:picChg chg="del">
          <ac:chgData name="ana cecilia vargas gonzalez" userId="S::anacecilia.vargas@ucr.ac.cr::d3d82f59-5fe8-4e5b-806f-5c635bae675a" providerId="AD" clId="Web-{BBE3B473-E285-FBFD-3BF8-8275221650AB}" dt="2022-08-06T01:52:33.509" v="94"/>
          <ac:picMkLst>
            <pc:docMk/>
            <pc:sldMk cId="3725550640" sldId="266"/>
            <ac:picMk id="7" creationId="{F9E07F1E-D797-6D93-24E9-A850BEDDCB2E}"/>
          </ac:picMkLst>
        </pc:picChg>
      </pc:sldChg>
      <pc:sldChg chg="addSp modSp modCm">
        <pc:chgData name="ana cecilia vargas gonzalez" userId="S::anacecilia.vargas@ucr.ac.cr::d3d82f59-5fe8-4e5b-806f-5c635bae675a" providerId="AD" clId="Web-{BBE3B473-E285-FBFD-3BF8-8275221650AB}" dt="2022-08-06T02:09:21.502" v="161" actId="1076"/>
        <pc:sldMkLst>
          <pc:docMk/>
          <pc:sldMk cId="771466800" sldId="267"/>
        </pc:sldMkLst>
        <pc:spChg chg="mod">
          <ac:chgData name="ana cecilia vargas gonzalez" userId="S::anacecilia.vargas@ucr.ac.cr::d3d82f59-5fe8-4e5b-806f-5c635bae675a" providerId="AD" clId="Web-{BBE3B473-E285-FBFD-3BF8-8275221650AB}" dt="2022-08-06T02:09:21.502" v="161" actId="1076"/>
          <ac:spMkLst>
            <pc:docMk/>
            <pc:sldMk cId="771466800" sldId="267"/>
            <ac:spMk id="3" creationId="{B4E7E79F-93C8-D41E-7294-D8AE67BD4404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2:09:13.408" v="160" actId="1076"/>
          <ac:spMkLst>
            <pc:docMk/>
            <pc:sldMk cId="771466800" sldId="267"/>
            <ac:spMk id="5" creationId="{E1B7AA50-AFA4-DAC8-BC73-1605945A28D1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2:09:06.455" v="158" actId="1076"/>
          <ac:spMkLst>
            <pc:docMk/>
            <pc:sldMk cId="771466800" sldId="267"/>
            <ac:spMk id="6" creationId="{BCCC9B20-94C1-A0FD-D537-C31CDC516346}"/>
          </ac:spMkLst>
        </pc:spChg>
      </pc:sldChg>
      <pc:sldChg chg="addSp delSp modSp">
        <pc:chgData name="ana cecilia vargas gonzalez" userId="S::anacecilia.vargas@ucr.ac.cr::d3d82f59-5fe8-4e5b-806f-5c635bae675a" providerId="AD" clId="Web-{BBE3B473-E285-FBFD-3BF8-8275221650AB}" dt="2022-08-06T02:15:42.283" v="211" actId="1076"/>
        <pc:sldMkLst>
          <pc:docMk/>
          <pc:sldMk cId="3682831460" sldId="268"/>
        </pc:sldMkLst>
        <pc:spChg chg="mod">
          <ac:chgData name="ana cecilia vargas gonzalez" userId="S::anacecilia.vargas@ucr.ac.cr::d3d82f59-5fe8-4e5b-806f-5c635bae675a" providerId="AD" clId="Web-{BBE3B473-E285-FBFD-3BF8-8275221650AB}" dt="2022-08-06T02:15:39.486" v="210" actId="1076"/>
          <ac:spMkLst>
            <pc:docMk/>
            <pc:sldMk cId="3682831460" sldId="268"/>
            <ac:spMk id="4" creationId="{219E0B3D-7982-29FF-EA0E-44D483F93F64}"/>
          </ac:spMkLst>
        </pc:spChg>
        <pc:spChg chg="topLvl">
          <ac:chgData name="ana cecilia vargas gonzalez" userId="S::anacecilia.vargas@ucr.ac.cr::d3d82f59-5fe8-4e5b-806f-5c635bae675a" providerId="AD" clId="Web-{BBE3B473-E285-FBFD-3BF8-8275221650AB}" dt="2022-08-06T02:14:42.578" v="200"/>
          <ac:spMkLst>
            <pc:docMk/>
            <pc:sldMk cId="3682831460" sldId="268"/>
            <ac:spMk id="12" creationId="{13D27A52-A74C-9A33-A19A-3D25D699EF05}"/>
          </ac:spMkLst>
        </pc:spChg>
        <pc:spChg chg="del mod topLvl">
          <ac:chgData name="ana cecilia vargas gonzalez" userId="S::anacecilia.vargas@ucr.ac.cr::d3d82f59-5fe8-4e5b-806f-5c635bae675a" providerId="AD" clId="Web-{BBE3B473-E285-FBFD-3BF8-8275221650AB}" dt="2022-08-06T02:14:42.578" v="200"/>
          <ac:spMkLst>
            <pc:docMk/>
            <pc:sldMk cId="3682831460" sldId="268"/>
            <ac:spMk id="13" creationId="{0E1BDE7E-BAE6-F211-42A1-A790A06FD953}"/>
          </ac:spMkLst>
        </pc:spChg>
        <pc:spChg chg="del mod">
          <ac:chgData name="ana cecilia vargas gonzalez" userId="S::anacecilia.vargas@ucr.ac.cr::d3d82f59-5fe8-4e5b-806f-5c635bae675a" providerId="AD" clId="Web-{BBE3B473-E285-FBFD-3BF8-8275221650AB}" dt="2022-08-06T02:14:17.420" v="197"/>
          <ac:spMkLst>
            <pc:docMk/>
            <pc:sldMk cId="3682831460" sldId="268"/>
            <ac:spMk id="14" creationId="{0618B1AD-9D1F-0864-F060-ADE1B125F9DA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2:15:42.283" v="211" actId="1076"/>
          <ac:grpSpMkLst>
            <pc:docMk/>
            <pc:sldMk cId="3682831460" sldId="268"/>
            <ac:grpSpMk id="10" creationId="{4F90DA5D-7A83-384E-5EE8-A5D31B6719E3}"/>
          </ac:grpSpMkLst>
        </pc:grpChg>
        <pc:grpChg chg="add del mod">
          <ac:chgData name="ana cecilia vargas gonzalez" userId="S::anacecilia.vargas@ucr.ac.cr::d3d82f59-5fe8-4e5b-806f-5c635bae675a" providerId="AD" clId="Web-{BBE3B473-E285-FBFD-3BF8-8275221650AB}" dt="2022-08-06T02:14:42.578" v="200"/>
          <ac:grpSpMkLst>
            <pc:docMk/>
            <pc:sldMk cId="3682831460" sldId="268"/>
            <ac:grpSpMk id="15" creationId="{B282D1BF-512E-BE28-327F-A2713D2831CF}"/>
          </ac:grpSpMkLst>
        </pc:grpChg>
        <pc:grpChg chg="add del mod">
          <ac:chgData name="ana cecilia vargas gonzalez" userId="S::anacecilia.vargas@ucr.ac.cr::d3d82f59-5fe8-4e5b-806f-5c635bae675a" providerId="AD" clId="Web-{BBE3B473-E285-FBFD-3BF8-8275221650AB}" dt="2022-08-06T02:14:49.969" v="202"/>
          <ac:grpSpMkLst>
            <pc:docMk/>
            <pc:sldMk cId="3682831460" sldId="268"/>
            <ac:grpSpMk id="19" creationId="{761419ED-C966-30D9-F693-3DC67F8A8D62}"/>
          </ac:grpSpMkLst>
        </pc:grpChg>
        <pc:grpChg chg="add del mod">
          <ac:chgData name="ana cecilia vargas gonzalez" userId="S::anacecilia.vargas@ucr.ac.cr::d3d82f59-5fe8-4e5b-806f-5c635bae675a" providerId="AD" clId="Web-{BBE3B473-E285-FBFD-3BF8-8275221650AB}" dt="2022-08-06T02:15:15.516" v="204"/>
          <ac:grpSpMkLst>
            <pc:docMk/>
            <pc:sldMk cId="3682831460" sldId="268"/>
            <ac:grpSpMk id="23" creationId="{5029B126-4436-9BF6-17A4-A79B349C0E99}"/>
          </ac:grpSpMkLst>
        </pc:grpChg>
        <pc:grpChg chg="add del mod">
          <ac:chgData name="ana cecilia vargas gonzalez" userId="S::anacecilia.vargas@ucr.ac.cr::d3d82f59-5fe8-4e5b-806f-5c635bae675a" providerId="AD" clId="Web-{BBE3B473-E285-FBFD-3BF8-8275221650AB}" dt="2022-08-06T02:15:16.235" v="205"/>
          <ac:grpSpMkLst>
            <pc:docMk/>
            <pc:sldMk cId="3682831460" sldId="268"/>
            <ac:grpSpMk id="27" creationId="{58DADDA3-17AF-FD58-68DD-72605104BC0E}"/>
          </ac:grpSpMkLst>
        </pc:grpChg>
      </pc:sldChg>
      <pc:sldChg chg="addSp modSp">
        <pc:chgData name="ana cecilia vargas gonzalez" userId="S::anacecilia.vargas@ucr.ac.cr::d3d82f59-5fe8-4e5b-806f-5c635bae675a" providerId="AD" clId="Web-{BBE3B473-E285-FBFD-3BF8-8275221650AB}" dt="2022-08-06T02:19:15.151" v="250" actId="1076"/>
        <pc:sldMkLst>
          <pc:docMk/>
          <pc:sldMk cId="996488879" sldId="269"/>
        </pc:sldMkLst>
        <pc:spChg chg="mod">
          <ac:chgData name="ana cecilia vargas gonzalez" userId="S::anacecilia.vargas@ucr.ac.cr::d3d82f59-5fe8-4e5b-806f-5c635bae675a" providerId="AD" clId="Web-{BBE3B473-E285-FBFD-3BF8-8275221650AB}" dt="2022-08-06T02:17:32.600" v="229" actId="20577"/>
          <ac:spMkLst>
            <pc:docMk/>
            <pc:sldMk cId="996488879" sldId="269"/>
            <ac:spMk id="3" creationId="{3BF61E4E-7FE6-8341-7138-FA47D4EEA217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2:18:03.320" v="244" actId="1076"/>
          <ac:spMkLst>
            <pc:docMk/>
            <pc:sldMk cId="996488879" sldId="269"/>
            <ac:spMk id="4" creationId="{246A7D60-7957-C515-9F81-AE0045B26814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2:19:15.151" v="250" actId="1076"/>
          <ac:grpSpMkLst>
            <pc:docMk/>
            <pc:sldMk cId="996488879" sldId="269"/>
            <ac:grpSpMk id="9" creationId="{EE77CF65-6B4A-9A36-C6E2-622D1AA338BF}"/>
          </ac:grpSpMkLst>
        </pc:grpChg>
      </pc:sldChg>
      <pc:sldChg chg="addSp modSp">
        <pc:chgData name="ana cecilia vargas gonzalez" userId="S::anacecilia.vargas@ucr.ac.cr::d3d82f59-5fe8-4e5b-806f-5c635bae675a" providerId="AD" clId="Web-{BBE3B473-E285-FBFD-3BF8-8275221650AB}" dt="2022-08-06T02:25:00.680" v="314" actId="1076"/>
        <pc:sldMkLst>
          <pc:docMk/>
          <pc:sldMk cId="1934168375" sldId="270"/>
        </pc:sldMkLst>
        <pc:spChg chg="mod">
          <ac:chgData name="ana cecilia vargas gonzalez" userId="S::anacecilia.vargas@ucr.ac.cr::d3d82f59-5fe8-4e5b-806f-5c635bae675a" providerId="AD" clId="Web-{BBE3B473-E285-FBFD-3BF8-8275221650AB}" dt="2022-08-06T02:23:58.803" v="305" actId="1076"/>
          <ac:spMkLst>
            <pc:docMk/>
            <pc:sldMk cId="1934168375" sldId="270"/>
            <ac:spMk id="3" creationId="{660741C9-F574-5F69-987F-3FFC65404DD4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2:24:57.071" v="313" actId="14100"/>
          <ac:spMkLst>
            <pc:docMk/>
            <pc:sldMk cId="1934168375" sldId="270"/>
            <ac:spMk id="10" creationId="{989A109E-2125-0620-08B2-369558A45E64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2:25:00.680" v="314" actId="1076"/>
          <ac:grpSpMkLst>
            <pc:docMk/>
            <pc:sldMk cId="1934168375" sldId="270"/>
            <ac:grpSpMk id="8" creationId="{DA67FB30-FD49-C539-B0ED-7361C58307D2}"/>
          </ac:grpSpMkLst>
        </pc:grpChg>
      </pc:sldChg>
      <pc:sldChg chg="addSp modSp">
        <pc:chgData name="ana cecilia vargas gonzalez" userId="S::anacecilia.vargas@ucr.ac.cr::d3d82f59-5fe8-4e5b-806f-5c635bae675a" providerId="AD" clId="Web-{BBE3B473-E285-FBFD-3BF8-8275221650AB}" dt="2022-08-06T02:22:31.878" v="287" actId="14100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BBE3B473-E285-FBFD-3BF8-8275221650AB}" dt="2022-08-06T02:21:15.562" v="281" actId="14100"/>
          <ac:spMkLst>
            <pc:docMk/>
            <pc:sldMk cId="255464656" sldId="272"/>
            <ac:spMk id="3" creationId="{E76C5BDF-D8CE-34D9-3A2C-169098A1C6B8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2:22:31.878" v="287" actId="14100"/>
          <ac:grpSpMkLst>
            <pc:docMk/>
            <pc:sldMk cId="255464656" sldId="272"/>
            <ac:grpSpMk id="7" creationId="{EB62F9E8-A38E-7AB3-8D14-5BAA1C62777D}"/>
          </ac:grpSpMkLst>
        </pc:grpChg>
      </pc:sldChg>
      <pc:sldChg chg="addSp modSp modCm">
        <pc:chgData name="ana cecilia vargas gonzalez" userId="S::anacecilia.vargas@ucr.ac.cr::d3d82f59-5fe8-4e5b-806f-5c635bae675a" providerId="AD" clId="Web-{BBE3B473-E285-FBFD-3BF8-8275221650AB}" dt="2022-08-06T02:28:18.939" v="344" actId="1076"/>
        <pc:sldMkLst>
          <pc:docMk/>
          <pc:sldMk cId="862327751" sldId="273"/>
        </pc:sldMkLst>
        <pc:spChg chg="mod">
          <ac:chgData name="ana cecilia vargas gonzalez" userId="S::anacecilia.vargas@ucr.ac.cr::d3d82f59-5fe8-4e5b-806f-5c635bae675a" providerId="AD" clId="Web-{BBE3B473-E285-FBFD-3BF8-8275221650AB}" dt="2022-08-06T02:27:19.155" v="330" actId="1076"/>
          <ac:spMkLst>
            <pc:docMk/>
            <pc:sldMk cId="862327751" sldId="273"/>
            <ac:spMk id="3" creationId="{0FA82E41-C08B-20BC-2AF4-451CD78F608D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2:28:18.923" v="342" actId="1076"/>
          <ac:spMkLst>
            <pc:docMk/>
            <pc:sldMk cId="862327751" sldId="273"/>
            <ac:spMk id="4" creationId="{4022F9E0-A448-E030-73E1-CC92EEE48237}"/>
          </ac:spMkLst>
        </pc:spChg>
        <pc:spChg chg="add mod">
          <ac:chgData name="ana cecilia vargas gonzalez" userId="S::anacecilia.vargas@ucr.ac.cr::d3d82f59-5fe8-4e5b-806f-5c635bae675a" providerId="AD" clId="Web-{BBE3B473-E285-FBFD-3BF8-8275221650AB}" dt="2022-08-06T02:28:18.939" v="344" actId="1076"/>
          <ac:spMkLst>
            <pc:docMk/>
            <pc:sldMk cId="862327751" sldId="273"/>
            <ac:spMk id="13" creationId="{E58E6CEE-14D2-BA00-59C9-6A06EE34D27E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2:28:18.923" v="343" actId="1076"/>
          <ac:grpSpMkLst>
            <pc:docMk/>
            <pc:sldMk cId="862327751" sldId="273"/>
            <ac:grpSpMk id="11" creationId="{E14C04BF-09AF-FB4D-1AEB-DD6D65138D78}"/>
          </ac:grpSpMkLst>
        </pc:grpChg>
      </pc:sldChg>
      <pc:sldChg chg="addSp modSp modCm">
        <pc:chgData name="ana cecilia vargas gonzalez" userId="S::anacecilia.vargas@ucr.ac.cr::d3d82f59-5fe8-4e5b-806f-5c635bae675a" providerId="AD" clId="Web-{BBE3B473-E285-FBFD-3BF8-8275221650AB}" dt="2022-08-06T02:30:33.960" v="362" actId="14100"/>
        <pc:sldMkLst>
          <pc:docMk/>
          <pc:sldMk cId="2097411020" sldId="281"/>
        </pc:sldMkLst>
        <pc:spChg chg="mod">
          <ac:chgData name="ana cecilia vargas gonzalez" userId="S::anacecilia.vargas@ucr.ac.cr::d3d82f59-5fe8-4e5b-806f-5c635bae675a" providerId="AD" clId="Web-{BBE3B473-E285-FBFD-3BF8-8275221650AB}" dt="2022-08-06T02:29:57.552" v="357" actId="14100"/>
          <ac:spMkLst>
            <pc:docMk/>
            <pc:sldMk cId="2097411020" sldId="281"/>
            <ac:spMk id="3" creationId="{8073078D-B04B-129D-B7A4-B9341B081F53}"/>
          </ac:spMkLst>
        </pc:spChg>
        <pc:grpChg chg="add mod">
          <ac:chgData name="ana cecilia vargas gonzalez" userId="S::anacecilia.vargas@ucr.ac.cr::d3d82f59-5fe8-4e5b-806f-5c635bae675a" providerId="AD" clId="Web-{BBE3B473-E285-FBFD-3BF8-8275221650AB}" dt="2022-08-06T02:30:33.960" v="362" actId="14100"/>
          <ac:grpSpMkLst>
            <pc:docMk/>
            <pc:sldMk cId="2097411020" sldId="281"/>
            <ac:grpSpMk id="9" creationId="{F72D89EE-98C1-AA99-C570-57AC5F49C7E9}"/>
          </ac:grpSpMkLst>
        </pc:grpChg>
      </pc:sldChg>
      <pc:sldChg chg="addSp delSp modSp">
        <pc:chgData name="ana cecilia vargas gonzalez" userId="S::anacecilia.vargas@ucr.ac.cr::d3d82f59-5fe8-4e5b-806f-5c635bae675a" providerId="AD" clId="Web-{BBE3B473-E285-FBFD-3BF8-8275221650AB}" dt="2022-08-06T02:31:57.838" v="373" actId="1076"/>
        <pc:sldMkLst>
          <pc:docMk/>
          <pc:sldMk cId="2897926541" sldId="284"/>
        </pc:sldMkLst>
        <pc:spChg chg="mod">
          <ac:chgData name="ana cecilia vargas gonzalez" userId="S::anacecilia.vargas@ucr.ac.cr::d3d82f59-5fe8-4e5b-806f-5c635bae675a" providerId="AD" clId="Web-{BBE3B473-E285-FBFD-3BF8-8275221650AB}" dt="2022-08-06T02:31:54.713" v="372" actId="1076"/>
          <ac:spMkLst>
            <pc:docMk/>
            <pc:sldMk cId="2897926541" sldId="284"/>
            <ac:spMk id="2" creationId="{9313AFF0-ED34-8E74-2DF0-B0983C238DB9}"/>
          </ac:spMkLst>
        </pc:spChg>
        <pc:spChg chg="del mod">
          <ac:chgData name="ana cecilia vargas gonzalez" userId="S::anacecilia.vargas@ucr.ac.cr::d3d82f59-5fe8-4e5b-806f-5c635bae675a" providerId="AD" clId="Web-{BBE3B473-E285-FBFD-3BF8-8275221650AB}" dt="2022-08-06T02:31:40.603" v="369"/>
          <ac:spMkLst>
            <pc:docMk/>
            <pc:sldMk cId="2897926541" sldId="284"/>
            <ac:spMk id="3" creationId="{CF90623C-ADE1-F513-075B-A33EC1AE067F}"/>
          </ac:spMkLst>
        </pc:spChg>
        <pc:spChg chg="add del mod">
          <ac:chgData name="ana cecilia vargas gonzalez" userId="S::anacecilia.vargas@ucr.ac.cr::d3d82f59-5fe8-4e5b-806f-5c635bae675a" providerId="AD" clId="Web-{BBE3B473-E285-FBFD-3BF8-8275221650AB}" dt="2022-08-06T02:31:49.166" v="370"/>
          <ac:spMkLst>
            <pc:docMk/>
            <pc:sldMk cId="2897926541" sldId="284"/>
            <ac:spMk id="6" creationId="{36124E55-D887-622F-833B-6C7852BEF493}"/>
          </ac:spMkLst>
        </pc:spChg>
        <pc:picChg chg="mod">
          <ac:chgData name="ana cecilia vargas gonzalez" userId="S::anacecilia.vargas@ucr.ac.cr::d3d82f59-5fe8-4e5b-806f-5c635bae675a" providerId="AD" clId="Web-{BBE3B473-E285-FBFD-3BF8-8275221650AB}" dt="2022-08-06T02:31:57.838" v="373" actId="1076"/>
          <ac:picMkLst>
            <pc:docMk/>
            <pc:sldMk cId="2897926541" sldId="284"/>
            <ac:picMk id="4" creationId="{C736D8BF-8195-830F-4DAE-7465C36015FA}"/>
          </ac:picMkLst>
        </pc:picChg>
      </pc:sldChg>
    </pc:docChg>
  </pc:docChgLst>
  <pc:docChgLst>
    <pc:chgData name="DISLEY CORDOBA MATA" userId="S::disley.cordoba@ucr.ac.cr::9555b161-e741-4f36-a190-c8be7af65958" providerId="AD" clId="Web-{68BCB7FD-5FA7-C7AE-AFA4-78BBE641416B}"/>
    <pc:docChg chg="modSld">
      <pc:chgData name="DISLEY CORDOBA MATA" userId="S::disley.cordoba@ucr.ac.cr::9555b161-e741-4f36-a190-c8be7af65958" providerId="AD" clId="Web-{68BCB7FD-5FA7-C7AE-AFA4-78BBE641416B}" dt="2022-08-08T15:36:25.721" v="29"/>
      <pc:docMkLst>
        <pc:docMk/>
      </pc:docMkLst>
      <pc:sldChg chg="addSp delSp modSp">
        <pc:chgData name="DISLEY CORDOBA MATA" userId="S::disley.cordoba@ucr.ac.cr::9555b161-e741-4f36-a190-c8be7af65958" providerId="AD" clId="Web-{68BCB7FD-5FA7-C7AE-AFA4-78BBE641416B}" dt="2022-08-08T15:36:25.721" v="29"/>
        <pc:sldMkLst>
          <pc:docMk/>
          <pc:sldMk cId="2210704739" sldId="265"/>
        </pc:sldMkLst>
        <pc:spChg chg="mod">
          <ac:chgData name="DISLEY CORDOBA MATA" userId="S::disley.cordoba@ucr.ac.cr::9555b161-e741-4f36-a190-c8be7af65958" providerId="AD" clId="Web-{68BCB7FD-5FA7-C7AE-AFA4-78BBE641416B}" dt="2022-08-08T14:37:54.634" v="12" actId="1076"/>
          <ac:spMkLst>
            <pc:docMk/>
            <pc:sldMk cId="2210704739" sldId="265"/>
            <ac:spMk id="5" creationId="{F8DE205E-AFD7-3C0E-8FF9-F3EF034C2CB9}"/>
          </ac:spMkLst>
        </pc:spChg>
        <pc:spChg chg="mod">
          <ac:chgData name="DISLEY CORDOBA MATA" userId="S::disley.cordoba@ucr.ac.cr::9555b161-e741-4f36-a190-c8be7af65958" providerId="AD" clId="Web-{68BCB7FD-5FA7-C7AE-AFA4-78BBE641416B}" dt="2022-08-08T14:37:15.493" v="7" actId="20577"/>
          <ac:spMkLst>
            <pc:docMk/>
            <pc:sldMk cId="2210704739" sldId="265"/>
            <ac:spMk id="8" creationId="{868F9C21-5FEF-9848-40E7-1329CD94D4D9}"/>
          </ac:spMkLst>
        </pc:spChg>
        <pc:inkChg chg="add del">
          <ac:chgData name="DISLEY CORDOBA MATA" userId="S::disley.cordoba@ucr.ac.cr::9555b161-e741-4f36-a190-c8be7af65958" providerId="AD" clId="Web-{68BCB7FD-5FA7-C7AE-AFA4-78BBE641416B}" dt="2022-08-08T15:10:48.020" v="26"/>
          <ac:inkMkLst>
            <pc:docMk/>
            <pc:sldMk cId="2210704739" sldId="265"/>
            <ac:inkMk id="3" creationId="{AFDCDFC3-2F62-983B-F9D9-0195AC8BBC7F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10:46.817" v="25"/>
          <ac:inkMkLst>
            <pc:docMk/>
            <pc:sldMk cId="2210704739" sldId="265"/>
            <ac:inkMk id="7" creationId="{9702D20D-91F2-B7A3-4F44-07247AD6D087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10:07.300" v="20"/>
          <ac:inkMkLst>
            <pc:docMk/>
            <pc:sldMk cId="2210704739" sldId="265"/>
            <ac:inkMk id="9" creationId="{FD21ED30-A554-B75C-99F5-79AE9C3D47AF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10:05.878" v="19"/>
          <ac:inkMkLst>
            <pc:docMk/>
            <pc:sldMk cId="2210704739" sldId="265"/>
            <ac:inkMk id="10" creationId="{357A5B1F-9818-D91A-ED6D-251321B9444C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10:05.878" v="18"/>
          <ac:inkMkLst>
            <pc:docMk/>
            <pc:sldMk cId="2210704739" sldId="265"/>
            <ac:inkMk id="11" creationId="{23E8A2AE-8F42-7E24-2526-936EADEFB3BD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10:35.973" v="22"/>
          <ac:inkMkLst>
            <pc:docMk/>
            <pc:sldMk cId="2210704739" sldId="265"/>
            <ac:inkMk id="12" creationId="{FD89DCF7-1A24-87CD-55C4-EB0AE29AEAF2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10:46.067" v="24"/>
          <ac:inkMkLst>
            <pc:docMk/>
            <pc:sldMk cId="2210704739" sldId="265"/>
            <ac:inkMk id="13" creationId="{0DD9BF6F-E0D4-E99B-39F9-1CC68E30DC39}"/>
          </ac:inkMkLst>
        </pc:inkChg>
        <pc:inkChg chg="add del">
          <ac:chgData name="DISLEY CORDOBA MATA" userId="S::disley.cordoba@ucr.ac.cr::9555b161-e741-4f36-a190-c8be7af65958" providerId="AD" clId="Web-{68BCB7FD-5FA7-C7AE-AFA4-78BBE641416B}" dt="2022-08-08T15:22:46.151" v="28"/>
          <ac:inkMkLst>
            <pc:docMk/>
            <pc:sldMk cId="2210704739" sldId="265"/>
            <ac:inkMk id="14" creationId="{CE657CD5-8F84-3A42-E5DF-A9DB76E39BA9}"/>
          </ac:inkMkLst>
        </pc:inkChg>
        <pc:inkChg chg="add">
          <ac:chgData name="DISLEY CORDOBA MATA" userId="S::disley.cordoba@ucr.ac.cr::9555b161-e741-4f36-a190-c8be7af65958" providerId="AD" clId="Web-{68BCB7FD-5FA7-C7AE-AFA4-78BBE641416B}" dt="2022-08-08T15:36:25.721" v="29"/>
          <ac:inkMkLst>
            <pc:docMk/>
            <pc:sldMk cId="2210704739" sldId="265"/>
            <ac:inkMk id="15" creationId="{9A6AE32F-085D-35AD-ADCF-80C82D432FD9}"/>
          </ac:inkMkLst>
        </pc:inkChg>
      </pc:sldChg>
      <pc:sldChg chg="delSp">
        <pc:chgData name="DISLEY CORDOBA MATA" userId="S::disley.cordoba@ucr.ac.cr::9555b161-e741-4f36-a190-c8be7af65958" providerId="AD" clId="Web-{68BCB7FD-5FA7-C7AE-AFA4-78BBE641416B}" dt="2022-08-08T14:36:24.397" v="0"/>
        <pc:sldMkLst>
          <pc:docMk/>
          <pc:sldMk cId="3334399675" sldId="290"/>
        </pc:sldMkLst>
        <pc:spChg chg="del">
          <ac:chgData name="DISLEY CORDOBA MATA" userId="S::disley.cordoba@ucr.ac.cr::9555b161-e741-4f36-a190-c8be7af65958" providerId="AD" clId="Web-{68BCB7FD-5FA7-C7AE-AFA4-78BBE641416B}" dt="2022-08-08T14:36:24.397" v="0"/>
          <ac:spMkLst>
            <pc:docMk/>
            <pc:sldMk cId="3334399675" sldId="290"/>
            <ac:spMk id="5" creationId="{7E95B8FB-3244-00D8-4F29-597DC0DF403E}"/>
          </ac:spMkLst>
        </pc:spChg>
      </pc:sldChg>
    </pc:docChg>
  </pc:docChgLst>
  <pc:docChgLst>
    <pc:chgData name="ana cecilia vargas gonzalez" userId="S::anacecilia.vargas@ucr.ac.cr::d3d82f59-5fe8-4e5b-806f-5c635bae675a" providerId="AD" clId="Web-{C6ECF0E3-9CA0-EFEE-766F-29612903ADF0}"/>
    <pc:docChg chg="modSld">
      <pc:chgData name="ana cecilia vargas gonzalez" userId="S::anacecilia.vargas@ucr.ac.cr::d3d82f59-5fe8-4e5b-806f-5c635bae675a" providerId="AD" clId="Web-{C6ECF0E3-9CA0-EFEE-766F-29612903ADF0}" dt="2022-08-04T23:57:38.211" v="60" actId="1076"/>
      <pc:docMkLst>
        <pc:docMk/>
      </pc:docMkLst>
      <pc:sldChg chg="modSp modTransition">
        <pc:chgData name="ana cecilia vargas gonzalez" userId="S::anacecilia.vargas@ucr.ac.cr::d3d82f59-5fe8-4e5b-806f-5c635bae675a" providerId="AD" clId="Web-{C6ECF0E3-9CA0-EFEE-766F-29612903ADF0}" dt="2022-08-04T23:57:38.211" v="60" actId="1076"/>
        <pc:sldMkLst>
          <pc:docMk/>
          <pc:sldMk cId="0" sldId="257"/>
        </pc:sldMkLst>
        <pc:spChg chg="mod">
          <ac:chgData name="ana cecilia vargas gonzalez" userId="S::anacecilia.vargas@ucr.ac.cr::d3d82f59-5fe8-4e5b-806f-5c635bae675a" providerId="AD" clId="Web-{C6ECF0E3-9CA0-EFEE-766F-29612903ADF0}" dt="2022-08-04T23:50:40.199" v="21" actId="20577"/>
          <ac:spMkLst>
            <pc:docMk/>
            <pc:sldMk cId="0" sldId="257"/>
            <ac:spMk id="4" creationId="{C12943D6-826D-3F12-FAD0-991DCF08C95E}"/>
          </ac:spMkLst>
        </pc:spChg>
        <pc:spChg chg="mod">
          <ac:chgData name="ana cecilia vargas gonzalez" userId="S::anacecilia.vargas@ucr.ac.cr::d3d82f59-5fe8-4e5b-806f-5c635bae675a" providerId="AD" clId="Web-{C6ECF0E3-9CA0-EFEE-766F-29612903ADF0}" dt="2022-08-04T23:53:53.689" v="53"/>
          <ac:spMkLst>
            <pc:docMk/>
            <pc:sldMk cId="0" sldId="257"/>
            <ac:spMk id="134" creationId="{00000000-0000-0000-0000-000000000000}"/>
          </ac:spMkLst>
        </pc:spChg>
        <pc:picChg chg="mod">
          <ac:chgData name="ana cecilia vargas gonzalez" userId="S::anacecilia.vargas@ucr.ac.cr::d3d82f59-5fe8-4e5b-806f-5c635bae675a" providerId="AD" clId="Web-{C6ECF0E3-9CA0-EFEE-766F-29612903ADF0}" dt="2022-08-04T23:57:38.211" v="60" actId="1076"/>
          <ac:picMkLst>
            <pc:docMk/>
            <pc:sldMk cId="0" sldId="257"/>
            <ac:picMk id="2" creationId="{BB616804-F48A-4C13-CF96-F32D9B2C0CA7}"/>
          </ac:picMkLst>
        </pc:picChg>
      </pc:sldChg>
      <pc:sldChg chg="modSp">
        <pc:chgData name="ana cecilia vargas gonzalez" userId="S::anacecilia.vargas@ucr.ac.cr::d3d82f59-5fe8-4e5b-806f-5c635bae675a" providerId="AD" clId="Web-{C6ECF0E3-9CA0-EFEE-766F-29612903ADF0}" dt="2022-08-04T23:55:15.222" v="59" actId="20577"/>
        <pc:sldMkLst>
          <pc:docMk/>
          <pc:sldMk cId="2210704739" sldId="265"/>
        </pc:sldMkLst>
        <pc:spChg chg="mod">
          <ac:chgData name="ana cecilia vargas gonzalez" userId="S::anacecilia.vargas@ucr.ac.cr::d3d82f59-5fe8-4e5b-806f-5c635bae675a" providerId="AD" clId="Web-{C6ECF0E3-9CA0-EFEE-766F-29612903ADF0}" dt="2022-08-04T23:51:00.746" v="23" actId="20577"/>
          <ac:spMkLst>
            <pc:docMk/>
            <pc:sldMk cId="2210704739" sldId="265"/>
            <ac:spMk id="2" creationId="{671CAEAC-5322-4E1F-6F61-9D27C39B639A}"/>
          </ac:spMkLst>
        </pc:spChg>
        <pc:spChg chg="mod">
          <ac:chgData name="ana cecilia vargas gonzalez" userId="S::anacecilia.vargas@ucr.ac.cr::d3d82f59-5fe8-4e5b-806f-5c635bae675a" providerId="AD" clId="Web-{C6ECF0E3-9CA0-EFEE-766F-29612903ADF0}" dt="2022-08-04T23:55:15.222" v="59" actId="20577"/>
          <ac:spMkLst>
            <pc:docMk/>
            <pc:sldMk cId="2210704739" sldId="265"/>
            <ac:spMk id="8" creationId="{868F9C21-5FEF-9848-40E7-1329CD94D4D9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1:05.012" v="25" actId="20577"/>
        <pc:sldMkLst>
          <pc:docMk/>
          <pc:sldMk cId="771466800" sldId="267"/>
        </pc:sldMkLst>
        <pc:spChg chg="mod">
          <ac:chgData name="ana cecilia vargas gonzalez" userId="S::anacecilia.vargas@ucr.ac.cr::d3d82f59-5fe8-4e5b-806f-5c635bae675a" providerId="AD" clId="Web-{C6ECF0E3-9CA0-EFEE-766F-29612903ADF0}" dt="2022-08-04T23:51:05.012" v="25" actId="20577"/>
          <ac:spMkLst>
            <pc:docMk/>
            <pc:sldMk cId="771466800" sldId="267"/>
            <ac:spMk id="2" creationId="{DECFA2CF-4382-0895-75E1-1A69403B7428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1:07.575" v="26"/>
        <pc:sldMkLst>
          <pc:docMk/>
          <pc:sldMk cId="3682831460" sldId="268"/>
        </pc:sldMkLst>
        <pc:spChg chg="mod">
          <ac:chgData name="ana cecilia vargas gonzalez" userId="S::anacecilia.vargas@ucr.ac.cr::d3d82f59-5fe8-4e5b-806f-5c635bae675a" providerId="AD" clId="Web-{C6ECF0E3-9CA0-EFEE-766F-29612903ADF0}" dt="2022-08-04T23:51:07.575" v="26"/>
          <ac:spMkLst>
            <pc:docMk/>
            <pc:sldMk cId="3682831460" sldId="268"/>
            <ac:spMk id="2" creationId="{C1706E3B-A11F-E341-CC8C-7A56F2814FB5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1:18.059" v="28" actId="20577"/>
        <pc:sldMkLst>
          <pc:docMk/>
          <pc:sldMk cId="996488879" sldId="269"/>
        </pc:sldMkLst>
        <pc:spChg chg="mod">
          <ac:chgData name="ana cecilia vargas gonzalez" userId="S::anacecilia.vargas@ucr.ac.cr::d3d82f59-5fe8-4e5b-806f-5c635bae675a" providerId="AD" clId="Web-{C6ECF0E3-9CA0-EFEE-766F-29612903ADF0}" dt="2022-08-04T23:51:18.059" v="28" actId="20577"/>
          <ac:spMkLst>
            <pc:docMk/>
            <pc:sldMk cId="996488879" sldId="269"/>
            <ac:spMk id="2" creationId="{B45EAA8F-875D-ED0A-BD8F-3B87CA789BC2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10.577" v="35" actId="20577"/>
        <pc:sldMkLst>
          <pc:docMk/>
          <pc:sldMk cId="1934168375" sldId="270"/>
        </pc:sldMkLst>
        <pc:spChg chg="mod">
          <ac:chgData name="ana cecilia vargas gonzalez" userId="S::anacecilia.vargas@ucr.ac.cr::d3d82f59-5fe8-4e5b-806f-5c635bae675a" providerId="AD" clId="Web-{C6ECF0E3-9CA0-EFEE-766F-29612903ADF0}" dt="2022-08-04T23:52:10.577" v="35" actId="20577"/>
          <ac:spMkLst>
            <pc:docMk/>
            <pc:sldMk cId="1934168375" sldId="270"/>
            <ac:spMk id="2" creationId="{6EA77B5C-E5C4-4B38-B9F7-A498302212B7}"/>
          </ac:spMkLst>
        </pc:spChg>
        <pc:spChg chg="mod">
          <ac:chgData name="ana cecilia vargas gonzalez" userId="S::anacecilia.vargas@ucr.ac.cr::d3d82f59-5fe8-4e5b-806f-5c635bae675a" providerId="AD" clId="Web-{C6ECF0E3-9CA0-EFEE-766F-29612903ADF0}" dt="2022-08-04T23:51:39.404" v="33" actId="1076"/>
          <ac:spMkLst>
            <pc:docMk/>
            <pc:sldMk cId="1934168375" sldId="270"/>
            <ac:spMk id="3" creationId="{660741C9-F574-5F69-987F-3FFC65404DD4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1:22.778" v="30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C6ECF0E3-9CA0-EFEE-766F-29612903ADF0}" dt="2022-08-04T23:51:22.778" v="30" actId="20577"/>
          <ac:spMkLst>
            <pc:docMk/>
            <pc:sldMk cId="255464656" sldId="272"/>
            <ac:spMk id="2" creationId="{9D6E1DEA-7AA3-83F4-B8D6-EC26A210D510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17.530" v="37" actId="20577"/>
        <pc:sldMkLst>
          <pc:docMk/>
          <pc:sldMk cId="862327751" sldId="273"/>
        </pc:sldMkLst>
        <pc:spChg chg="mod">
          <ac:chgData name="ana cecilia vargas gonzalez" userId="S::anacecilia.vargas@ucr.ac.cr::d3d82f59-5fe8-4e5b-806f-5c635bae675a" providerId="AD" clId="Web-{C6ECF0E3-9CA0-EFEE-766F-29612903ADF0}" dt="2022-08-04T23:52:17.530" v="37" actId="20577"/>
          <ac:spMkLst>
            <pc:docMk/>
            <pc:sldMk cId="862327751" sldId="273"/>
            <ac:spMk id="8" creationId="{9D9EE006-FCF5-4D46-9C92-8275CDC6BBFB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49.109" v="45" actId="20577"/>
        <pc:sldMkLst>
          <pc:docMk/>
          <pc:sldMk cId="1396523527" sldId="275"/>
        </pc:sldMkLst>
        <pc:spChg chg="mod">
          <ac:chgData name="ana cecilia vargas gonzalez" userId="S::anacecilia.vargas@ucr.ac.cr::d3d82f59-5fe8-4e5b-806f-5c635bae675a" providerId="AD" clId="Web-{C6ECF0E3-9CA0-EFEE-766F-29612903ADF0}" dt="2022-08-04T23:52:49.109" v="45" actId="20577"/>
          <ac:spMkLst>
            <pc:docMk/>
            <pc:sldMk cId="1396523527" sldId="275"/>
            <ac:spMk id="2" creationId="{2D0F1310-011E-006F-A84E-0B26662B56C0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55.375" v="47" actId="20577"/>
        <pc:sldMkLst>
          <pc:docMk/>
          <pc:sldMk cId="359078259" sldId="276"/>
        </pc:sldMkLst>
        <pc:spChg chg="mod">
          <ac:chgData name="ana cecilia vargas gonzalez" userId="S::anacecilia.vargas@ucr.ac.cr::d3d82f59-5fe8-4e5b-806f-5c635bae675a" providerId="AD" clId="Web-{C6ECF0E3-9CA0-EFEE-766F-29612903ADF0}" dt="2022-08-04T23:52:55.375" v="47" actId="20577"/>
          <ac:spMkLst>
            <pc:docMk/>
            <pc:sldMk cId="359078259" sldId="276"/>
            <ac:spMk id="2" creationId="{7AE2E6F3-D528-1E6F-D698-8E9BA052B304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59.406" v="49" actId="20577"/>
        <pc:sldMkLst>
          <pc:docMk/>
          <pc:sldMk cId="4229800018" sldId="278"/>
        </pc:sldMkLst>
        <pc:spChg chg="mod">
          <ac:chgData name="ana cecilia vargas gonzalez" userId="S::anacecilia.vargas@ucr.ac.cr::d3d82f59-5fe8-4e5b-806f-5c635bae675a" providerId="AD" clId="Web-{C6ECF0E3-9CA0-EFEE-766F-29612903ADF0}" dt="2022-08-04T23:52:59.406" v="49" actId="20577"/>
          <ac:spMkLst>
            <pc:docMk/>
            <pc:sldMk cId="4229800018" sldId="278"/>
            <ac:spMk id="2" creationId="{017CFC81-B5B8-A54C-BC46-00F5446F3CE2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39.749" v="41" actId="20577"/>
        <pc:sldMkLst>
          <pc:docMk/>
          <pc:sldMk cId="2097411020" sldId="281"/>
        </pc:sldMkLst>
        <pc:spChg chg="mod">
          <ac:chgData name="ana cecilia vargas gonzalez" userId="S::anacecilia.vargas@ucr.ac.cr::d3d82f59-5fe8-4e5b-806f-5c635bae675a" providerId="AD" clId="Web-{C6ECF0E3-9CA0-EFEE-766F-29612903ADF0}" dt="2022-08-04T23:52:39.749" v="41" actId="20577"/>
          <ac:spMkLst>
            <pc:docMk/>
            <pc:sldMk cId="2097411020" sldId="281"/>
            <ac:spMk id="2" creationId="{5745FB2E-BBBC-B44D-7C07-0DD78A1F077F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44.703" v="43" actId="20577"/>
        <pc:sldMkLst>
          <pc:docMk/>
          <pc:sldMk cId="2897926541" sldId="284"/>
        </pc:sldMkLst>
        <pc:spChg chg="mod">
          <ac:chgData name="ana cecilia vargas gonzalez" userId="S::anacecilia.vargas@ucr.ac.cr::d3d82f59-5fe8-4e5b-806f-5c635bae675a" providerId="AD" clId="Web-{C6ECF0E3-9CA0-EFEE-766F-29612903ADF0}" dt="2022-08-04T23:52:44.703" v="43" actId="20577"/>
          <ac:spMkLst>
            <pc:docMk/>
            <pc:sldMk cId="2897926541" sldId="284"/>
            <ac:spMk id="2" creationId="{9313AFF0-ED34-8E74-2DF0-B0983C238DB9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3:11.203" v="52"/>
        <pc:sldMkLst>
          <pc:docMk/>
          <pc:sldMk cId="2711590423" sldId="287"/>
        </pc:sldMkLst>
        <pc:spChg chg="mod">
          <ac:chgData name="ana cecilia vargas gonzalez" userId="S::anacecilia.vargas@ucr.ac.cr::d3d82f59-5fe8-4e5b-806f-5c635bae675a" providerId="AD" clId="Web-{C6ECF0E3-9CA0-EFEE-766F-29612903ADF0}" dt="2022-08-04T23:53:11.203" v="52"/>
          <ac:spMkLst>
            <pc:docMk/>
            <pc:sldMk cId="2711590423" sldId="287"/>
            <ac:spMk id="2" creationId="{010B0701-C9F0-8C62-48E6-3D8F577E6FE4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44:18.501" v="2" actId="20577"/>
        <pc:sldMkLst>
          <pc:docMk/>
          <pc:sldMk cId="3334399675" sldId="290"/>
        </pc:sldMkLst>
        <pc:spChg chg="mod">
          <ac:chgData name="ana cecilia vargas gonzalez" userId="S::anacecilia.vargas@ucr.ac.cr::d3d82f59-5fe8-4e5b-806f-5c635bae675a" providerId="AD" clId="Web-{C6ECF0E3-9CA0-EFEE-766F-29612903ADF0}" dt="2022-08-04T23:44:18.501" v="2" actId="20577"/>
          <ac:spMkLst>
            <pc:docMk/>
            <pc:sldMk cId="3334399675" sldId="290"/>
            <ac:spMk id="2" creationId="{1714AA48-B928-C2C7-112A-AE97E2B12883}"/>
          </ac:spMkLst>
        </pc:spChg>
      </pc:sldChg>
      <pc:sldChg chg="modSp">
        <pc:chgData name="ana cecilia vargas gonzalez" userId="S::anacecilia.vargas@ucr.ac.cr::d3d82f59-5fe8-4e5b-806f-5c635bae675a" providerId="AD" clId="Web-{C6ECF0E3-9CA0-EFEE-766F-29612903ADF0}" dt="2022-08-04T23:52:33.874" v="39" actId="20577"/>
        <pc:sldMkLst>
          <pc:docMk/>
          <pc:sldMk cId="1904576071" sldId="291"/>
        </pc:sldMkLst>
        <pc:spChg chg="mod">
          <ac:chgData name="ana cecilia vargas gonzalez" userId="S::anacecilia.vargas@ucr.ac.cr::d3d82f59-5fe8-4e5b-806f-5c635bae675a" providerId="AD" clId="Web-{C6ECF0E3-9CA0-EFEE-766F-29612903ADF0}" dt="2022-08-04T23:52:33.874" v="39" actId="20577"/>
          <ac:spMkLst>
            <pc:docMk/>
            <pc:sldMk cId="1904576071" sldId="291"/>
            <ac:spMk id="2" creationId="{C1929E6D-A101-33EB-C4F9-84947CFCE1CF}"/>
          </ac:spMkLst>
        </pc:spChg>
      </pc:sldChg>
    </pc:docChg>
  </pc:docChgLst>
  <pc:docChgLst>
    <pc:chgData name="DISLEY CORDOBA MATA" userId="S::disley.cordoba@ucr.ac.cr::9555b161-e741-4f36-a190-c8be7af65958" providerId="AD" clId="Web-{EDE04342-A72D-196C-A9E9-47BCB67BCAF6}"/>
    <pc:docChg chg="mod modSld">
      <pc:chgData name="DISLEY CORDOBA MATA" userId="S::disley.cordoba@ucr.ac.cr::9555b161-e741-4f36-a190-c8be7af65958" providerId="AD" clId="Web-{EDE04342-A72D-196C-A9E9-47BCB67BCAF6}" dt="2022-08-08T14:32:11.366" v="47" actId="14100"/>
      <pc:docMkLst>
        <pc:docMk/>
      </pc:docMkLst>
      <pc:sldChg chg="addSp delSp">
        <pc:chgData name="DISLEY CORDOBA MATA" userId="S::disley.cordoba@ucr.ac.cr::9555b161-e741-4f36-a190-c8be7af65958" providerId="AD" clId="Web-{EDE04342-A72D-196C-A9E9-47BCB67BCAF6}" dt="2022-08-08T14:16:04.862" v="36"/>
        <pc:sldMkLst>
          <pc:docMk/>
          <pc:sldMk cId="0" sldId="263"/>
        </pc:sldMkLst>
        <pc:inkChg chg="add del">
          <ac:chgData name="DISLEY CORDOBA MATA" userId="S::disley.cordoba@ucr.ac.cr::9555b161-e741-4f36-a190-c8be7af65958" providerId="AD" clId="Web-{EDE04342-A72D-196C-A9E9-47BCB67BCAF6}" dt="2022-08-08T14:16:04.862" v="36"/>
          <ac:inkMkLst>
            <pc:docMk/>
            <pc:sldMk cId="0" sldId="263"/>
            <ac:inkMk id="2" creationId="{46D293CD-8E0D-1860-ABAB-A615D3CBFCAF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6:01.190" v="35"/>
          <ac:inkMkLst>
            <pc:docMk/>
            <pc:sldMk cId="0" sldId="263"/>
            <ac:inkMk id="3" creationId="{310070F4-1ED5-9A60-CAB3-F8B553B5B851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7.846" v="34"/>
          <ac:inkMkLst>
            <pc:docMk/>
            <pc:sldMk cId="0" sldId="263"/>
            <ac:inkMk id="4" creationId="{1BEEFD9A-9020-B4A4-7DF5-12AC09C169C4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7.846" v="33"/>
          <ac:inkMkLst>
            <pc:docMk/>
            <pc:sldMk cId="0" sldId="263"/>
            <ac:inkMk id="5" creationId="{D6A818F2-71F3-DDB9-4E7B-DC5E593D0690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7.002" v="32"/>
          <ac:inkMkLst>
            <pc:docMk/>
            <pc:sldMk cId="0" sldId="263"/>
            <ac:inkMk id="6" creationId="{7A82104B-8A6B-591C-DCD3-4C3EB5E42322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6.190" v="31"/>
          <ac:inkMkLst>
            <pc:docMk/>
            <pc:sldMk cId="0" sldId="263"/>
            <ac:inkMk id="7" creationId="{A45827FE-E275-8578-D657-9C06022A5FD3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5.299" v="30"/>
          <ac:inkMkLst>
            <pc:docMk/>
            <pc:sldMk cId="0" sldId="263"/>
            <ac:inkMk id="8" creationId="{6C9DCE62-EC8E-D976-A6AC-A3570F23480E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5.299" v="29"/>
          <ac:inkMkLst>
            <pc:docMk/>
            <pc:sldMk cId="0" sldId="263"/>
            <ac:inkMk id="9" creationId="{0D5E79F2-B828-6F01-54FD-A3E8C2179C34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54.065" v="28"/>
          <ac:inkMkLst>
            <pc:docMk/>
            <pc:sldMk cId="0" sldId="263"/>
            <ac:inkMk id="10" creationId="{81051F34-47EE-6E82-B6E7-88C764D7AF12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0.720" v="20"/>
          <ac:inkMkLst>
            <pc:docMk/>
            <pc:sldMk cId="0" sldId="263"/>
            <ac:inkMk id="11" creationId="{12F5E92F-1328-67E7-E77E-74F60B2B7AA7}"/>
          </ac:inkMkLst>
        </pc:inkChg>
      </pc:sldChg>
      <pc:sldChg chg="addSp delSp">
        <pc:chgData name="DISLEY CORDOBA MATA" userId="S::disley.cordoba@ucr.ac.cr::9555b161-e741-4f36-a190-c8be7af65958" providerId="AD" clId="Web-{EDE04342-A72D-196C-A9E9-47BCB67BCAF6}" dt="2022-08-08T14:15:51.580" v="27"/>
        <pc:sldMkLst>
          <pc:docMk/>
          <pc:sldMk cId="0" sldId="264"/>
        </pc:sldMkLst>
        <pc:inkChg chg="add del">
          <ac:chgData name="DISLEY CORDOBA MATA" userId="S::disley.cordoba@ucr.ac.cr::9555b161-e741-4f36-a190-c8be7af65958" providerId="AD" clId="Web-{EDE04342-A72D-196C-A9E9-47BCB67BCAF6}" dt="2022-08-08T14:15:51.580" v="27"/>
          <ac:inkMkLst>
            <pc:docMk/>
            <pc:sldMk cId="0" sldId="264"/>
            <ac:inkMk id="2" creationId="{970F7671-35EA-2820-F0BB-D18F488F6063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9.158" v="26"/>
          <ac:inkMkLst>
            <pc:docMk/>
            <pc:sldMk cId="0" sldId="264"/>
            <ac:inkMk id="3" creationId="{AAD3CE67-2201-40A6-7DE7-8DD1B8F283F6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8.471" v="25"/>
          <ac:inkMkLst>
            <pc:docMk/>
            <pc:sldMk cId="0" sldId="264"/>
            <ac:inkMk id="4" creationId="{4EB1B17A-43F6-DBB6-A174-E1ADEAF00DFD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7.783" v="24"/>
          <ac:inkMkLst>
            <pc:docMk/>
            <pc:sldMk cId="0" sldId="264"/>
            <ac:inkMk id="5" creationId="{9B223C7A-8F62-107B-51D0-9E6BEE2AC4AD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5.268" v="23"/>
          <ac:inkMkLst>
            <pc:docMk/>
            <pc:sldMk cId="0" sldId="264"/>
            <ac:inkMk id="6" creationId="{46F71D4F-199F-964B-D244-391A2BF62580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2.580" v="22"/>
          <ac:inkMkLst>
            <pc:docMk/>
            <pc:sldMk cId="0" sldId="264"/>
            <ac:inkMk id="7" creationId="{78F7B0DF-6EE8-6807-2002-EA45251D8D8F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15:41.924" v="21"/>
          <ac:inkMkLst>
            <pc:docMk/>
            <pc:sldMk cId="0" sldId="264"/>
            <ac:inkMk id="8" creationId="{7C385FC2-2D09-0A4E-61E2-851FEA039C84}"/>
          </ac:inkMkLst>
        </pc:inkChg>
      </pc:sldChg>
      <pc:sldChg chg="addSp delSp modCm">
        <pc:chgData name="DISLEY CORDOBA MATA" userId="S::disley.cordoba@ucr.ac.cr::9555b161-e741-4f36-a190-c8be7af65958" providerId="AD" clId="Web-{EDE04342-A72D-196C-A9E9-47BCB67BCAF6}" dt="2022-08-08T14:29:44.548" v="45"/>
        <pc:sldMkLst>
          <pc:docMk/>
          <pc:sldMk cId="3725550640" sldId="266"/>
        </pc:sldMkLst>
        <pc:inkChg chg="add">
          <ac:chgData name="DISLEY CORDOBA MATA" userId="S::disley.cordoba@ucr.ac.cr::9555b161-e741-4f36-a190-c8be7af65958" providerId="AD" clId="Web-{EDE04342-A72D-196C-A9E9-47BCB67BCAF6}" dt="2022-08-08T14:11:20.742" v="0"/>
          <ac:inkMkLst>
            <pc:docMk/>
            <pc:sldMk cId="3725550640" sldId="266"/>
            <ac:inkMk id="2" creationId="{D25BB154-3CF6-E0C4-8C83-D20E0F8652BA}"/>
          </ac:inkMkLst>
        </pc:inkChg>
        <pc:inkChg chg="add del">
          <ac:chgData name="DISLEY CORDOBA MATA" userId="S::disley.cordoba@ucr.ac.cr::9555b161-e741-4f36-a190-c8be7af65958" providerId="AD" clId="Web-{EDE04342-A72D-196C-A9E9-47BCB67BCAF6}" dt="2022-08-08T14:29:44.548" v="45"/>
          <ac:inkMkLst>
            <pc:docMk/>
            <pc:sldMk cId="3725550640" sldId="266"/>
            <ac:inkMk id="5" creationId="{9B55A9CA-F9D2-9615-6DBA-F97C01AFF284}"/>
          </ac:inkMkLst>
        </pc:inkChg>
        <pc:inkChg chg="add">
          <ac:chgData name="DISLEY CORDOBA MATA" userId="S::disley.cordoba@ucr.ac.cr::9555b161-e741-4f36-a190-c8be7af65958" providerId="AD" clId="Web-{EDE04342-A72D-196C-A9E9-47BCB67BCAF6}" dt="2022-08-08T14:11:50.868" v="2"/>
          <ac:inkMkLst>
            <pc:docMk/>
            <pc:sldMk cId="3725550640" sldId="266"/>
            <ac:inkMk id="7" creationId="{7BB25D0F-E4A0-B13A-CD64-DCA98D88B3D7}"/>
          </ac:inkMkLst>
        </pc:inkChg>
      </pc:sldChg>
      <pc:sldChg chg="addSp delSp modSp">
        <pc:chgData name="DISLEY CORDOBA MATA" userId="S::disley.cordoba@ucr.ac.cr::9555b161-e741-4f36-a190-c8be7af65958" providerId="AD" clId="Web-{EDE04342-A72D-196C-A9E9-47BCB67BCAF6}" dt="2022-08-08T14:20:27.344" v="42" actId="1076"/>
        <pc:sldMkLst>
          <pc:docMk/>
          <pc:sldMk cId="996488879" sldId="269"/>
        </pc:sldMkLst>
        <pc:grpChg chg="del">
          <ac:chgData name="DISLEY CORDOBA MATA" userId="S::disley.cordoba@ucr.ac.cr::9555b161-e741-4f36-a190-c8be7af65958" providerId="AD" clId="Web-{EDE04342-A72D-196C-A9E9-47BCB67BCAF6}" dt="2022-08-08T14:20:02.496" v="37"/>
          <ac:grpSpMkLst>
            <pc:docMk/>
            <pc:sldMk cId="996488879" sldId="269"/>
            <ac:grpSpMk id="9" creationId="{EE77CF65-6B4A-9A36-C6E2-622D1AA338BF}"/>
          </ac:grpSpMkLst>
        </pc:grpChg>
        <pc:grpChg chg="add mod">
          <ac:chgData name="DISLEY CORDOBA MATA" userId="S::disley.cordoba@ucr.ac.cr::9555b161-e741-4f36-a190-c8be7af65958" providerId="AD" clId="Web-{EDE04342-A72D-196C-A9E9-47BCB67BCAF6}" dt="2022-08-08T14:20:27.344" v="42" actId="1076"/>
          <ac:grpSpMkLst>
            <pc:docMk/>
            <pc:sldMk cId="996488879" sldId="269"/>
            <ac:grpSpMk id="12" creationId="{37215839-924F-6F9E-121F-F46A93CF5169}"/>
          </ac:grpSpMkLst>
        </pc:grpChg>
      </pc:sldChg>
      <pc:sldChg chg="modSp">
        <pc:chgData name="DISLEY CORDOBA MATA" userId="S::disley.cordoba@ucr.ac.cr::9555b161-e741-4f36-a190-c8be7af65958" providerId="AD" clId="Web-{EDE04342-A72D-196C-A9E9-47BCB67BCAF6}" dt="2022-08-08T14:32:11.366" v="47" actId="14100"/>
        <pc:sldMkLst>
          <pc:docMk/>
          <pc:sldMk cId="255464656" sldId="272"/>
        </pc:sldMkLst>
        <pc:spChg chg="mod">
          <ac:chgData name="DISLEY CORDOBA MATA" userId="S::disley.cordoba@ucr.ac.cr::9555b161-e741-4f36-a190-c8be7af65958" providerId="AD" clId="Web-{EDE04342-A72D-196C-A9E9-47BCB67BCAF6}" dt="2022-08-08T14:32:11.366" v="47" actId="14100"/>
          <ac:spMkLst>
            <pc:docMk/>
            <pc:sldMk cId="255464656" sldId="272"/>
            <ac:spMk id="2" creationId="{9D6E1DEA-7AA3-83F4-B8D6-EC26A210D510}"/>
          </ac:spMkLst>
        </pc:spChg>
      </pc:sldChg>
    </pc:docChg>
  </pc:docChgLst>
  <pc:docChgLst>
    <pc:chgData name="ana cecilia vargas gonzalez" userId="S::anacecilia.vargas@ucr.ac.cr::d3d82f59-5fe8-4e5b-806f-5c635bae675a" providerId="AD" clId="Web-{CD4AE54A-6FFB-97FF-43D2-9EA27B35BF2D}"/>
    <pc:docChg chg="addSld modSld">
      <pc:chgData name="ana cecilia vargas gonzalez" userId="S::anacecilia.vargas@ucr.ac.cr::d3d82f59-5fe8-4e5b-806f-5c635bae675a" providerId="AD" clId="Web-{CD4AE54A-6FFB-97FF-43D2-9EA27B35BF2D}" dt="2022-08-04T15:17:51.514" v="21" actId="20577"/>
      <pc:docMkLst>
        <pc:docMk/>
      </pc:docMkLst>
      <pc:sldChg chg="modSp modCm">
        <pc:chgData name="ana cecilia vargas gonzalez" userId="S::anacecilia.vargas@ucr.ac.cr::d3d82f59-5fe8-4e5b-806f-5c635bae675a" providerId="AD" clId="Web-{CD4AE54A-6FFB-97FF-43D2-9EA27B35BF2D}" dt="2022-08-04T15:17:51.514" v="21" actId="20577"/>
        <pc:sldMkLst>
          <pc:docMk/>
          <pc:sldMk cId="0" sldId="257"/>
        </pc:sldMkLst>
        <pc:spChg chg="mod">
          <ac:chgData name="ana cecilia vargas gonzalez" userId="S::anacecilia.vargas@ucr.ac.cr::d3d82f59-5fe8-4e5b-806f-5c635bae675a" providerId="AD" clId="Web-{CD4AE54A-6FFB-97FF-43D2-9EA27B35BF2D}" dt="2022-08-04T15:16:28.339" v="5" actId="20577"/>
          <ac:spMkLst>
            <pc:docMk/>
            <pc:sldMk cId="0" sldId="257"/>
            <ac:spMk id="4" creationId="{C12943D6-826D-3F12-FAD0-991DCF08C95E}"/>
          </ac:spMkLst>
        </pc:spChg>
        <pc:spChg chg="mod">
          <ac:chgData name="ana cecilia vargas gonzalez" userId="S::anacecilia.vargas@ucr.ac.cr::d3d82f59-5fe8-4e5b-806f-5c635bae675a" providerId="AD" clId="Web-{CD4AE54A-6FFB-97FF-43D2-9EA27B35BF2D}" dt="2022-08-04T15:17:51.514" v="21" actId="20577"/>
          <ac:spMkLst>
            <pc:docMk/>
            <pc:sldMk cId="0" sldId="257"/>
            <ac:spMk id="134" creationId="{00000000-0000-0000-0000-000000000000}"/>
          </ac:spMkLst>
        </pc:spChg>
      </pc:sldChg>
      <pc:sldChg chg="delSp modSp new">
        <pc:chgData name="ana cecilia vargas gonzalez" userId="S::anacecilia.vargas@ucr.ac.cr::d3d82f59-5fe8-4e5b-806f-5c635bae675a" providerId="AD" clId="Web-{CD4AE54A-6FFB-97FF-43D2-9EA27B35BF2D}" dt="2022-08-04T15:17:10.231" v="15" actId="20577"/>
        <pc:sldMkLst>
          <pc:docMk/>
          <pc:sldMk cId="3334399675" sldId="290"/>
        </pc:sldMkLst>
        <pc:spChg chg="del">
          <ac:chgData name="ana cecilia vargas gonzalez" userId="S::anacecilia.vargas@ucr.ac.cr::d3d82f59-5fe8-4e5b-806f-5c635bae675a" providerId="AD" clId="Web-{CD4AE54A-6FFB-97FF-43D2-9EA27B35BF2D}" dt="2022-08-04T15:17:02.621" v="13"/>
          <ac:spMkLst>
            <pc:docMk/>
            <pc:sldMk cId="3334399675" sldId="290"/>
            <ac:spMk id="2" creationId="{E6C0202F-5BA2-5E9E-A604-8FFC481EE8D6}"/>
          </ac:spMkLst>
        </pc:spChg>
        <pc:spChg chg="mod">
          <ac:chgData name="ana cecilia vargas gonzalez" userId="S::anacecilia.vargas@ucr.ac.cr::d3d82f59-5fe8-4e5b-806f-5c635bae675a" providerId="AD" clId="Web-{CD4AE54A-6FFB-97FF-43D2-9EA27B35BF2D}" dt="2022-08-04T15:17:10.231" v="15" actId="20577"/>
          <ac:spMkLst>
            <pc:docMk/>
            <pc:sldMk cId="3334399675" sldId="290"/>
            <ac:spMk id="3" creationId="{408B2FAB-E7A5-460D-791E-2106042144D5}"/>
          </ac:spMkLst>
        </pc:spChg>
      </pc:sldChg>
    </pc:docChg>
  </pc:docChgLst>
  <pc:docChgLst>
    <pc:chgData name="Jeffrey Dimarco Fernández" userId="S::jeffrey.dimarco@ucr.ac.cr::57507b52-aca9-4b2d-be96-9b5f2faa0d29" providerId="AD" clId="Web-{2F5BDB98-C5AA-9832-4634-4413473B6FB3}"/>
    <pc:docChg chg="modSld">
      <pc:chgData name="Jeffrey Dimarco Fernández" userId="S::jeffrey.dimarco@ucr.ac.cr::57507b52-aca9-4b2d-be96-9b5f2faa0d29" providerId="AD" clId="Web-{2F5BDB98-C5AA-9832-4634-4413473B6FB3}" dt="2022-08-09T14:50:47.814" v="9"/>
      <pc:docMkLst>
        <pc:docMk/>
      </pc:docMkLst>
      <pc:sldChg chg="mod modShow">
        <pc:chgData name="Jeffrey Dimarco Fernández" userId="S::jeffrey.dimarco@ucr.ac.cr::57507b52-aca9-4b2d-be96-9b5f2faa0d29" providerId="AD" clId="Web-{2F5BDB98-C5AA-9832-4634-4413473B6FB3}" dt="2022-08-09T14:49:16.483" v="6"/>
        <pc:sldMkLst>
          <pc:docMk/>
          <pc:sldMk cId="907498057" sldId="277"/>
        </pc:sldMkLst>
      </pc:sldChg>
      <pc:sldChg chg="modSp modCm">
        <pc:chgData name="Jeffrey Dimarco Fernández" userId="S::jeffrey.dimarco@ucr.ac.cr::57507b52-aca9-4b2d-be96-9b5f2faa0d29" providerId="AD" clId="Web-{2F5BDB98-C5AA-9832-4634-4413473B6FB3}" dt="2022-08-09T14:48:51.076" v="2" actId="20577"/>
        <pc:sldMkLst>
          <pc:docMk/>
          <pc:sldMk cId="2097411020" sldId="281"/>
        </pc:sldMkLst>
        <pc:spChg chg="mod">
          <ac:chgData name="Jeffrey Dimarco Fernández" userId="S::jeffrey.dimarco@ucr.ac.cr::57507b52-aca9-4b2d-be96-9b5f2faa0d29" providerId="AD" clId="Web-{2F5BDB98-C5AA-9832-4634-4413473B6FB3}" dt="2022-08-09T14:48:51.076" v="2" actId="20577"/>
          <ac:spMkLst>
            <pc:docMk/>
            <pc:sldMk cId="2097411020" sldId="281"/>
            <ac:spMk id="3" creationId="{8073078D-B04B-129D-B7A4-B9341B081F53}"/>
          </ac:spMkLst>
        </pc:spChg>
      </pc:sldChg>
      <pc:sldChg chg="mod modShow">
        <pc:chgData name="Jeffrey Dimarco Fernández" userId="S::jeffrey.dimarco@ucr.ac.cr::57507b52-aca9-4b2d-be96-9b5f2faa0d29" providerId="AD" clId="Web-{2F5BDB98-C5AA-9832-4634-4413473B6FB3}" dt="2022-08-09T14:50:47.814" v="9"/>
        <pc:sldMkLst>
          <pc:docMk/>
          <pc:sldMk cId="2897926541" sldId="284"/>
        </pc:sldMkLst>
      </pc:sldChg>
      <pc:sldChg chg="mod modShow">
        <pc:chgData name="Jeffrey Dimarco Fernández" userId="S::jeffrey.dimarco@ucr.ac.cr::57507b52-aca9-4b2d-be96-9b5f2faa0d29" providerId="AD" clId="Web-{2F5BDB98-C5AA-9832-4634-4413473B6FB3}" dt="2022-08-09T14:50:18.610" v="8"/>
        <pc:sldMkLst>
          <pc:docMk/>
          <pc:sldMk cId="3790179669" sldId="286"/>
        </pc:sldMkLst>
      </pc:sldChg>
      <pc:sldChg chg="mod modShow">
        <pc:chgData name="Jeffrey Dimarco Fernández" userId="S::jeffrey.dimarco@ucr.ac.cr::57507b52-aca9-4b2d-be96-9b5f2faa0d29" providerId="AD" clId="Web-{2F5BDB98-C5AA-9832-4634-4413473B6FB3}" dt="2022-08-09T14:50:03.094" v="7"/>
        <pc:sldMkLst>
          <pc:docMk/>
          <pc:sldMk cId="2711590423" sldId="287"/>
        </pc:sldMkLst>
      </pc:sldChg>
      <pc:sldChg chg="modSp">
        <pc:chgData name="Jeffrey Dimarco Fernández" userId="S::jeffrey.dimarco@ucr.ac.cr::57507b52-aca9-4b2d-be96-9b5f2faa0d29" providerId="AD" clId="Web-{2F5BDB98-C5AA-9832-4634-4413473B6FB3}" dt="2022-08-09T14:48:58.623" v="5" actId="20577"/>
        <pc:sldMkLst>
          <pc:docMk/>
          <pc:sldMk cId="3212794443" sldId="293"/>
        </pc:sldMkLst>
        <pc:spChg chg="mod">
          <ac:chgData name="Jeffrey Dimarco Fernández" userId="S::jeffrey.dimarco@ucr.ac.cr::57507b52-aca9-4b2d-be96-9b5f2faa0d29" providerId="AD" clId="Web-{2F5BDB98-C5AA-9832-4634-4413473B6FB3}" dt="2022-08-09T14:48:58.623" v="5" actId="20577"/>
          <ac:spMkLst>
            <pc:docMk/>
            <pc:sldMk cId="3212794443" sldId="293"/>
            <ac:spMk id="3" creationId="{8073078D-B04B-129D-B7A4-B9341B081F53}"/>
          </ac:spMkLst>
        </pc:spChg>
      </pc:sldChg>
    </pc:docChg>
  </pc:docChgLst>
  <pc:docChgLst>
    <pc:chgData name="DISLEY CORDOBA MATA" userId="S::disley.cordoba@ucr.ac.cr::9555b161-e741-4f36-a190-c8be7af65958" providerId="AD" clId="Web-{974FC912-59AB-2C6D-F584-6FABBB59F3DA}"/>
    <pc:docChg chg="addSld delSld modSld">
      <pc:chgData name="DISLEY CORDOBA MATA" userId="S::disley.cordoba@ucr.ac.cr::9555b161-e741-4f36-a190-c8be7af65958" providerId="AD" clId="Web-{974FC912-59AB-2C6D-F584-6FABBB59F3DA}" dt="2022-08-08T14:34:50.655" v="3"/>
      <pc:docMkLst>
        <pc:docMk/>
      </pc:docMkLst>
      <pc:sldChg chg="addSp delSp modSp">
        <pc:chgData name="DISLEY CORDOBA MATA" userId="S::disley.cordoba@ucr.ac.cr::9555b161-e741-4f36-a190-c8be7af65958" providerId="AD" clId="Web-{974FC912-59AB-2C6D-F584-6FABBB59F3DA}" dt="2022-08-08T14:33:09.057" v="1" actId="14100"/>
        <pc:sldMkLst>
          <pc:docMk/>
          <pc:sldMk cId="3334399675" sldId="290"/>
        </pc:sldMkLst>
        <pc:spChg chg="mod">
          <ac:chgData name="DISLEY CORDOBA MATA" userId="S::disley.cordoba@ucr.ac.cr::9555b161-e741-4f36-a190-c8be7af65958" providerId="AD" clId="Web-{974FC912-59AB-2C6D-F584-6FABBB59F3DA}" dt="2022-08-08T14:33:09.057" v="1" actId="14100"/>
          <ac:spMkLst>
            <pc:docMk/>
            <pc:sldMk cId="3334399675" sldId="290"/>
            <ac:spMk id="2" creationId="{1714AA48-B928-C2C7-112A-AE97E2B12883}"/>
          </ac:spMkLst>
        </pc:spChg>
        <pc:spChg chg="del">
          <ac:chgData name="DISLEY CORDOBA MATA" userId="S::disley.cordoba@ucr.ac.cr::9555b161-e741-4f36-a190-c8be7af65958" providerId="AD" clId="Web-{974FC912-59AB-2C6D-F584-6FABBB59F3DA}" dt="2022-08-08T14:32:55.150" v="0"/>
          <ac:spMkLst>
            <pc:docMk/>
            <pc:sldMk cId="3334399675" sldId="290"/>
            <ac:spMk id="3" creationId="{408B2FAB-E7A5-460D-791E-2106042144D5}"/>
          </ac:spMkLst>
        </pc:spChg>
        <pc:spChg chg="add mod">
          <ac:chgData name="DISLEY CORDOBA MATA" userId="S::disley.cordoba@ucr.ac.cr::9555b161-e741-4f36-a190-c8be7af65958" providerId="AD" clId="Web-{974FC912-59AB-2C6D-F584-6FABBB59F3DA}" dt="2022-08-08T14:32:55.150" v="0"/>
          <ac:spMkLst>
            <pc:docMk/>
            <pc:sldMk cId="3334399675" sldId="290"/>
            <ac:spMk id="5" creationId="{7E95B8FB-3244-00D8-4F29-597DC0DF403E}"/>
          </ac:spMkLst>
        </pc:spChg>
      </pc:sldChg>
      <pc:sldChg chg="new del">
        <pc:chgData name="DISLEY CORDOBA MATA" userId="S::disley.cordoba@ucr.ac.cr::9555b161-e741-4f36-a190-c8be7af65958" providerId="AD" clId="Web-{974FC912-59AB-2C6D-F584-6FABBB59F3DA}" dt="2022-08-08T14:34:50.655" v="3"/>
        <pc:sldMkLst>
          <pc:docMk/>
          <pc:sldMk cId="1864328533" sldId="292"/>
        </pc:sldMkLst>
      </pc:sldChg>
    </pc:docChg>
  </pc:docChgLst>
  <pc:docChgLst>
    <pc:chgData name="Heylin Pacheco Rodríguez" userId="S::heylin.pacheco@ucr.ac.cr::fc6c725c-e9ac-4b93-a2e7-7f562366f179" providerId="AD" clId="Web-{DB23CF30-0D23-C162-0761-F4AB86F388EE}"/>
    <pc:docChg chg="mod modSld">
      <pc:chgData name="Heylin Pacheco Rodríguez" userId="S::heylin.pacheco@ucr.ac.cr::fc6c725c-e9ac-4b93-a2e7-7f562366f179" providerId="AD" clId="Web-{DB23CF30-0D23-C162-0761-F4AB86F388EE}" dt="2022-08-03T22:35:52.910" v="22" actId="1076"/>
      <pc:docMkLst>
        <pc:docMk/>
      </pc:docMkLst>
      <pc:sldChg chg="addCm">
        <pc:chgData name="Heylin Pacheco Rodríguez" userId="S::heylin.pacheco@ucr.ac.cr::fc6c725c-e9ac-4b93-a2e7-7f562366f179" providerId="AD" clId="Web-{DB23CF30-0D23-C162-0761-F4AB86F388EE}" dt="2022-08-03T21:47:40.396" v="19"/>
        <pc:sldMkLst>
          <pc:docMk/>
          <pc:sldMk cId="0" sldId="256"/>
        </pc:sldMkLst>
      </pc:sldChg>
      <pc:sldChg chg="modSp addCm modCm">
        <pc:chgData name="Heylin Pacheco Rodríguez" userId="S::heylin.pacheco@ucr.ac.cr::fc6c725c-e9ac-4b93-a2e7-7f562366f179" providerId="AD" clId="Web-{DB23CF30-0D23-C162-0761-F4AB86F388EE}" dt="2022-08-03T21:36:21.650" v="18" actId="20577"/>
        <pc:sldMkLst>
          <pc:docMk/>
          <pc:sldMk cId="0" sldId="257"/>
        </pc:sldMkLst>
        <pc:spChg chg="mod">
          <ac:chgData name="Heylin Pacheco Rodríguez" userId="S::heylin.pacheco@ucr.ac.cr::fc6c725c-e9ac-4b93-a2e7-7f562366f179" providerId="AD" clId="Web-{DB23CF30-0D23-C162-0761-F4AB86F388EE}" dt="2022-08-03T21:36:21.650" v="18" actId="20577"/>
          <ac:spMkLst>
            <pc:docMk/>
            <pc:sldMk cId="0" sldId="257"/>
            <ac:spMk id="4" creationId="{C12943D6-826D-3F12-FAD0-991DCF08C95E}"/>
          </ac:spMkLst>
        </pc:spChg>
      </pc:sldChg>
      <pc:sldChg chg="modSp">
        <pc:chgData name="Heylin Pacheco Rodríguez" userId="S::heylin.pacheco@ucr.ac.cr::fc6c725c-e9ac-4b93-a2e7-7f562366f179" providerId="AD" clId="Web-{DB23CF30-0D23-C162-0761-F4AB86F388EE}" dt="2022-08-03T22:35:52.910" v="22" actId="1076"/>
        <pc:sldMkLst>
          <pc:docMk/>
          <pc:sldMk cId="907498057" sldId="277"/>
        </pc:sldMkLst>
        <pc:picChg chg="mod">
          <ac:chgData name="Heylin Pacheco Rodríguez" userId="S::heylin.pacheco@ucr.ac.cr::fc6c725c-e9ac-4b93-a2e7-7f562366f179" providerId="AD" clId="Web-{DB23CF30-0D23-C162-0761-F4AB86F388EE}" dt="2022-08-03T22:35:52.910" v="22" actId="1076"/>
          <ac:picMkLst>
            <pc:docMk/>
            <pc:sldMk cId="907498057" sldId="277"/>
            <ac:picMk id="5" creationId="{68D8AE41-ACAE-A755-4C24-9D85D6E23DFA}"/>
          </ac:picMkLst>
        </pc:picChg>
      </pc:sldChg>
      <pc:sldChg chg="modSp">
        <pc:chgData name="Heylin Pacheco Rodríguez" userId="S::heylin.pacheco@ucr.ac.cr::fc6c725c-e9ac-4b93-a2e7-7f562366f179" providerId="AD" clId="Web-{DB23CF30-0D23-C162-0761-F4AB86F388EE}" dt="2022-08-03T22:35:35.440" v="21" actId="1076"/>
        <pc:sldMkLst>
          <pc:docMk/>
          <pc:sldMk cId="677346107" sldId="279"/>
        </pc:sldMkLst>
        <pc:picChg chg="mod">
          <ac:chgData name="Heylin Pacheco Rodríguez" userId="S::heylin.pacheco@ucr.ac.cr::fc6c725c-e9ac-4b93-a2e7-7f562366f179" providerId="AD" clId="Web-{DB23CF30-0D23-C162-0761-F4AB86F388EE}" dt="2022-08-03T22:35:35.440" v="21" actId="1076"/>
          <ac:picMkLst>
            <pc:docMk/>
            <pc:sldMk cId="677346107" sldId="279"/>
            <ac:picMk id="4" creationId="{BB089741-C32F-EF4A-1268-49CB62881FB4}"/>
          </ac:picMkLst>
        </pc:picChg>
      </pc:sldChg>
    </pc:docChg>
  </pc:docChgLst>
  <pc:docChgLst>
    <pc:chgData name="DISLEY CORDOBA MATA" userId="S::disley.cordoba@ucr.ac.cr::9555b161-e741-4f36-a190-c8be7af65958" providerId="AD" clId="Web-{6788EF00-9971-19F4-D32A-4F5BDD81B4EF}"/>
    <pc:docChg chg="modSld">
      <pc:chgData name="DISLEY CORDOBA MATA" userId="S::disley.cordoba@ucr.ac.cr::9555b161-e741-4f36-a190-c8be7af65958" providerId="AD" clId="Web-{6788EF00-9971-19F4-D32A-4F5BDD81B4EF}" dt="2022-08-08T20:47:19.271" v="3"/>
      <pc:docMkLst>
        <pc:docMk/>
      </pc:docMkLst>
      <pc:sldChg chg="addSp delSp">
        <pc:chgData name="DISLEY CORDOBA MATA" userId="S::disley.cordoba@ucr.ac.cr::9555b161-e741-4f36-a190-c8be7af65958" providerId="AD" clId="Web-{6788EF00-9971-19F4-D32A-4F5BDD81B4EF}" dt="2022-08-08T20:47:19.271" v="3"/>
        <pc:sldMkLst>
          <pc:docMk/>
          <pc:sldMk cId="677346107" sldId="279"/>
        </pc:sldMkLst>
        <pc:inkChg chg="add del">
          <ac:chgData name="DISLEY CORDOBA MATA" userId="S::disley.cordoba@ucr.ac.cr::9555b161-e741-4f36-a190-c8be7af65958" providerId="AD" clId="Web-{6788EF00-9971-19F4-D32A-4F5BDD81B4EF}" dt="2022-08-08T20:47:19.271" v="3"/>
          <ac:inkMkLst>
            <pc:docMk/>
            <pc:sldMk cId="677346107" sldId="279"/>
            <ac:inkMk id="5" creationId="{0117ADE9-D102-4A0C-167C-24F08C2423EF}"/>
          </ac:inkMkLst>
        </pc:inkChg>
        <pc:inkChg chg="add del">
          <ac:chgData name="DISLEY CORDOBA MATA" userId="S::disley.cordoba@ucr.ac.cr::9555b161-e741-4f36-a190-c8be7af65958" providerId="AD" clId="Web-{6788EF00-9971-19F4-D32A-4F5BDD81B4EF}" dt="2022-08-08T20:47:16.396" v="2"/>
          <ac:inkMkLst>
            <pc:docMk/>
            <pc:sldMk cId="677346107" sldId="279"/>
            <ac:inkMk id="6" creationId="{14144292-09C7-7E2A-A018-9DA8E97DA468}"/>
          </ac:inkMkLst>
        </pc:inkChg>
      </pc:sldChg>
    </pc:docChg>
  </pc:docChgLst>
  <pc:docChgLst>
    <pc:chgData name="ana cecilia vargas gonzalez" userId="S::anacecilia.vargas@ucr.ac.cr::d3d82f59-5fe8-4e5b-806f-5c635bae675a" providerId="AD" clId="Web-{715D9BDB-578D-5E4C-2B55-017983210ABB}"/>
    <pc:docChg chg="addSld delSld modSld sldOrd">
      <pc:chgData name="ana cecilia vargas gonzalez" userId="S::anacecilia.vargas@ucr.ac.cr::d3d82f59-5fe8-4e5b-806f-5c635bae675a" providerId="AD" clId="Web-{715D9BDB-578D-5E4C-2B55-017983210ABB}" dt="2022-07-28T01:59:29.334" v="1999" actId="20577"/>
      <pc:docMkLst>
        <pc:docMk/>
      </pc:docMkLst>
      <pc:sldChg chg="modSp">
        <pc:chgData name="ana cecilia vargas gonzalez" userId="S::anacecilia.vargas@ucr.ac.cr::d3d82f59-5fe8-4e5b-806f-5c635bae675a" providerId="AD" clId="Web-{715D9BDB-578D-5E4C-2B55-017983210ABB}" dt="2022-07-27T04:11:28.189" v="1932" actId="20577"/>
        <pc:sldMkLst>
          <pc:docMk/>
          <pc:sldMk cId="0" sldId="256"/>
        </pc:sldMkLst>
        <pc:spChg chg="mod">
          <ac:chgData name="ana cecilia vargas gonzalez" userId="S::anacecilia.vargas@ucr.ac.cr::d3d82f59-5fe8-4e5b-806f-5c635bae675a" providerId="AD" clId="Web-{715D9BDB-578D-5E4C-2B55-017983210ABB}" dt="2022-07-27T04:11:28.189" v="1932" actId="20577"/>
          <ac:spMkLst>
            <pc:docMk/>
            <pc:sldMk cId="0" sldId="256"/>
            <ac:spMk id="132" creationId="{00000000-0000-0000-0000-000000000000}"/>
          </ac:spMkLst>
        </pc:spChg>
      </pc:sldChg>
      <pc:sldChg chg="addSp modSp modTransition">
        <pc:chgData name="ana cecilia vargas gonzalez" userId="S::anacecilia.vargas@ucr.ac.cr::d3d82f59-5fe8-4e5b-806f-5c635bae675a" providerId="AD" clId="Web-{715D9BDB-578D-5E4C-2B55-017983210ABB}" dt="2022-07-27T03:14:20.050" v="1219" actId="1076"/>
        <pc:sldMkLst>
          <pc:docMk/>
          <pc:sldMk cId="0" sldId="257"/>
        </pc:sldMkLst>
        <pc:spChg chg="add mod">
          <ac:chgData name="ana cecilia vargas gonzalez" userId="S::anacecilia.vargas@ucr.ac.cr::d3d82f59-5fe8-4e5b-806f-5c635bae675a" providerId="AD" clId="Web-{715D9BDB-578D-5E4C-2B55-017983210ABB}" dt="2022-07-27T03:13:55.659" v="1217" actId="20577"/>
          <ac:spMkLst>
            <pc:docMk/>
            <pc:sldMk cId="0" sldId="257"/>
            <ac:spMk id="4" creationId="{C12943D6-826D-3F12-FAD0-991DCF08C95E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14:09.487" v="1218" actId="1076"/>
          <ac:spMkLst>
            <pc:docMk/>
            <pc:sldMk cId="0" sldId="257"/>
            <ac:spMk id="134" creationId="{00000000-0000-0000-0000-000000000000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3:14:20.050" v="1219" actId="1076"/>
          <ac:picMkLst>
            <pc:docMk/>
            <pc:sldMk cId="0" sldId="257"/>
            <ac:picMk id="2" creationId="{BB616804-F48A-4C13-CF96-F32D9B2C0CA7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3:14:32.082" v="1220" actId="1076"/>
        <pc:sldMkLst>
          <pc:docMk/>
          <pc:sldMk cId="2210704739" sldId="265"/>
        </pc:sldMkLst>
        <pc:spChg chg="mod">
          <ac:chgData name="ana cecilia vargas gonzalez" userId="S::anacecilia.vargas@ucr.ac.cr::d3d82f59-5fe8-4e5b-806f-5c635bae675a" providerId="AD" clId="Web-{715D9BDB-578D-5E4C-2B55-017983210ABB}" dt="2022-07-27T03:13:47.565" v="1216" actId="20577"/>
          <ac:spMkLst>
            <pc:docMk/>
            <pc:sldMk cId="2210704739" sldId="265"/>
            <ac:spMk id="2" creationId="{671CAEAC-5322-4E1F-6F61-9D27C39B639A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1:05:58.490" v="82"/>
          <ac:spMkLst>
            <pc:docMk/>
            <pc:sldMk cId="2210704739" sldId="265"/>
            <ac:spMk id="3" creationId="{13DD8288-B8F7-69B5-C9A6-F356550C2B3F}"/>
          </ac:spMkLst>
        </pc:spChg>
        <pc:spChg chg="add del mod">
          <ac:chgData name="ana cecilia vargas gonzalez" userId="S::anacecilia.vargas@ucr.ac.cr::d3d82f59-5fe8-4e5b-806f-5c635bae675a" providerId="AD" clId="Web-{715D9BDB-578D-5E4C-2B55-017983210ABB}" dt="2022-07-27T01:05:36.442" v="79"/>
          <ac:spMkLst>
            <pc:docMk/>
            <pc:sldMk cId="2210704739" sldId="265"/>
            <ac:spMk id="7" creationId="{2980735C-5ADF-5AD7-E9C5-8E00EA88CA58}"/>
          </ac:spMkLst>
        </pc:spChg>
        <pc:spChg chg="add mod">
          <ac:chgData name="ana cecilia vargas gonzalez" userId="S::anacecilia.vargas@ucr.ac.cr::d3d82f59-5fe8-4e5b-806f-5c635bae675a" providerId="AD" clId="Web-{715D9BDB-578D-5E4C-2B55-017983210ABB}" dt="2022-07-27T01:38:34.807" v="714" actId="20577"/>
          <ac:spMkLst>
            <pc:docMk/>
            <pc:sldMk cId="2210704739" sldId="265"/>
            <ac:spMk id="8" creationId="{868F9C21-5FEF-9848-40E7-1329CD94D4D9}"/>
          </ac:spMkLst>
        </pc:spChg>
        <pc:picChg chg="add del mod">
          <ac:chgData name="ana cecilia vargas gonzalez" userId="S::anacecilia.vargas@ucr.ac.cr::d3d82f59-5fe8-4e5b-806f-5c635bae675a" providerId="AD" clId="Web-{715D9BDB-578D-5E4C-2B55-017983210ABB}" dt="2022-07-27T00:58:19.646" v="22"/>
          <ac:picMkLst>
            <pc:docMk/>
            <pc:sldMk cId="2210704739" sldId="265"/>
            <ac:picMk id="4" creationId="{6935B839-35EC-CD9A-AA59-6BF4D9CB1984}"/>
          </ac:picMkLst>
        </pc:picChg>
        <pc:picChg chg="add del mod">
          <ac:chgData name="ana cecilia vargas gonzalez" userId="S::anacecilia.vargas@ucr.ac.cr::d3d82f59-5fe8-4e5b-806f-5c635bae675a" providerId="AD" clId="Web-{715D9BDB-578D-5E4C-2B55-017983210ABB}" dt="2022-07-27T01:05:01.910" v="70"/>
          <ac:picMkLst>
            <pc:docMk/>
            <pc:sldMk cId="2210704739" sldId="265"/>
            <ac:picMk id="5" creationId="{01010003-CEF9-6D69-80D4-9B240B5EF908}"/>
          </ac:picMkLst>
        </pc:picChg>
        <pc:picChg chg="add del mod">
          <ac:chgData name="ana cecilia vargas gonzalez" userId="S::anacecilia.vargas@ucr.ac.cr::d3d82f59-5fe8-4e5b-806f-5c635bae675a" providerId="AD" clId="Web-{715D9BDB-578D-5E4C-2B55-017983210ABB}" dt="2022-07-27T01:05:50.474" v="80"/>
          <ac:picMkLst>
            <pc:docMk/>
            <pc:sldMk cId="2210704739" sldId="265"/>
            <ac:picMk id="6" creationId="{C8BE5840-AC76-C6E8-40B7-EF0A9BB79B01}"/>
          </ac:picMkLst>
        </pc:picChg>
        <pc:picChg chg="add del mod">
          <ac:chgData name="ana cecilia vargas gonzalez" userId="S::anacecilia.vargas@ucr.ac.cr::d3d82f59-5fe8-4e5b-806f-5c635bae675a" providerId="AD" clId="Web-{715D9BDB-578D-5E4C-2B55-017983210ABB}" dt="2022-07-27T01:06:59.101" v="86"/>
          <ac:picMkLst>
            <pc:docMk/>
            <pc:sldMk cId="2210704739" sldId="265"/>
            <ac:picMk id="9" creationId="{63D23369-61B8-F57D-CC5A-B111C0CAD33E}"/>
          </ac:picMkLst>
        </pc:picChg>
        <pc:picChg chg="add mod">
          <ac:chgData name="ana cecilia vargas gonzalez" userId="S::anacecilia.vargas@ucr.ac.cr::d3d82f59-5fe8-4e5b-806f-5c635bae675a" providerId="AD" clId="Web-{715D9BDB-578D-5E4C-2B55-017983210ABB}" dt="2022-07-27T03:14:32.082" v="1220" actId="1076"/>
          <ac:picMkLst>
            <pc:docMk/>
            <pc:sldMk cId="2210704739" sldId="265"/>
            <ac:picMk id="10" creationId="{4906A6D4-C35A-D80F-3C5E-D0AFEDFE9FF5}"/>
          </ac:picMkLst>
        </pc:picChg>
        <pc:picChg chg="add mod">
          <ac:chgData name="ana cecilia vargas gonzalez" userId="S::anacecilia.vargas@ucr.ac.cr::d3d82f59-5fe8-4e5b-806f-5c635bae675a" providerId="AD" clId="Web-{715D9BDB-578D-5E4C-2B55-017983210ABB}" dt="2022-07-27T01:38:28.448" v="710" actId="1076"/>
          <ac:picMkLst>
            <pc:docMk/>
            <pc:sldMk cId="2210704739" sldId="265"/>
            <ac:picMk id="11" creationId="{5307C51A-14FD-9338-DFA5-43B21B006C07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1:57:13.907" v="913" actId="20577"/>
        <pc:sldMkLst>
          <pc:docMk/>
          <pc:sldMk cId="3725550640" sldId="266"/>
        </pc:sldMkLst>
        <pc:spChg chg="del">
          <ac:chgData name="ana cecilia vargas gonzalez" userId="S::anacecilia.vargas@ucr.ac.cr::d3d82f59-5fe8-4e5b-806f-5c635bae675a" providerId="AD" clId="Web-{715D9BDB-578D-5E4C-2B55-017983210ABB}" dt="2022-07-27T01:19:06.908" v="230"/>
          <ac:spMkLst>
            <pc:docMk/>
            <pc:sldMk cId="3725550640" sldId="266"/>
            <ac:spMk id="2" creationId="{730334EC-711D-6389-7BD7-5D0CE54E2094}"/>
          </ac:spMkLst>
        </pc:spChg>
        <pc:spChg chg="del mod">
          <ac:chgData name="ana cecilia vargas gonzalez" userId="S::anacecilia.vargas@ucr.ac.cr::d3d82f59-5fe8-4e5b-806f-5c635bae675a" providerId="AD" clId="Web-{715D9BDB-578D-5E4C-2B55-017983210ABB}" dt="2022-07-27T01:19:03.221" v="229"/>
          <ac:spMkLst>
            <pc:docMk/>
            <pc:sldMk cId="3725550640" sldId="266"/>
            <ac:spMk id="3" creationId="{A50FDA2E-C213-7E9C-5F4A-398413A749D1}"/>
          </ac:spMkLst>
        </pc:spChg>
        <pc:spChg chg="add del mod">
          <ac:chgData name="ana cecilia vargas gonzalez" userId="S::anacecilia.vargas@ucr.ac.cr::d3d82f59-5fe8-4e5b-806f-5c635bae675a" providerId="AD" clId="Web-{715D9BDB-578D-5E4C-2B55-017983210ABB}" dt="2022-07-27T01:56:55.782" v="911" actId="20577"/>
          <ac:spMkLst>
            <pc:docMk/>
            <pc:sldMk cId="3725550640" sldId="266"/>
            <ac:spMk id="6" creationId="{D23C8BF1-C1C6-9527-F7CA-85E2411791DB}"/>
          </ac:spMkLst>
        </pc:spChg>
        <pc:spChg chg="add mod">
          <ac:chgData name="ana cecilia vargas gonzalez" userId="S::anacecilia.vargas@ucr.ac.cr::d3d82f59-5fe8-4e5b-806f-5c635bae675a" providerId="AD" clId="Web-{715D9BDB-578D-5E4C-2B55-017983210ABB}" dt="2022-07-27T01:56:22.828" v="904"/>
          <ac:spMkLst>
            <pc:docMk/>
            <pc:sldMk cId="3725550640" sldId="266"/>
            <ac:spMk id="9" creationId="{88FBB4DE-EC22-F94F-F281-8CB915B335C9}"/>
          </ac:spMkLst>
        </pc:spChg>
        <pc:spChg chg="add mod">
          <ac:chgData name="ana cecilia vargas gonzalez" userId="S::anacecilia.vargas@ucr.ac.cr::d3d82f59-5fe8-4e5b-806f-5c635bae675a" providerId="AD" clId="Web-{715D9BDB-578D-5E4C-2B55-017983210ABB}" dt="2022-07-27T01:57:13.907" v="913" actId="20577"/>
          <ac:spMkLst>
            <pc:docMk/>
            <pc:sldMk cId="3725550640" sldId="266"/>
            <ac:spMk id="10" creationId="{E7E0639B-6803-39F7-EB2B-D56D03B89DA5}"/>
          </ac:spMkLst>
        </pc:spChg>
        <pc:picChg chg="add del mod">
          <ac:chgData name="ana cecilia vargas gonzalez" userId="S::anacecilia.vargas@ucr.ac.cr::d3d82f59-5fe8-4e5b-806f-5c635bae675a" providerId="AD" clId="Web-{715D9BDB-578D-5E4C-2B55-017983210ABB}" dt="2022-07-27T01:17:20.467" v="201"/>
          <ac:picMkLst>
            <pc:docMk/>
            <pc:sldMk cId="3725550640" sldId="266"/>
            <ac:picMk id="4" creationId="{FD87C6B5-3D79-5937-FEAB-9C8605E95131}"/>
          </ac:picMkLst>
        </pc:picChg>
        <pc:picChg chg="add mod">
          <ac:chgData name="ana cecilia vargas gonzalez" userId="S::anacecilia.vargas@ucr.ac.cr::d3d82f59-5fe8-4e5b-806f-5c635bae675a" providerId="AD" clId="Web-{715D9BDB-578D-5E4C-2B55-017983210ABB}" dt="2022-07-27T01:26:24.830" v="513" actId="1076"/>
          <ac:picMkLst>
            <pc:docMk/>
            <pc:sldMk cId="3725550640" sldId="266"/>
            <ac:picMk id="5" creationId="{20CA37C6-C9EC-C56E-8733-F4B9A66B8193}"/>
          </ac:picMkLst>
        </pc:picChg>
        <pc:picChg chg="add mod">
          <ac:chgData name="ana cecilia vargas gonzalez" userId="S::anacecilia.vargas@ucr.ac.cr::d3d82f59-5fe8-4e5b-806f-5c635bae675a" providerId="AD" clId="Web-{715D9BDB-578D-5E4C-2B55-017983210ABB}" dt="2022-07-27T01:56:30.078" v="905" actId="1076"/>
          <ac:picMkLst>
            <pc:docMk/>
            <pc:sldMk cId="3725550640" sldId="266"/>
            <ac:picMk id="7" creationId="{F9E07F1E-D797-6D93-24E9-A850BEDDCB2E}"/>
          </ac:picMkLst>
        </pc:picChg>
        <pc:picChg chg="add del mod">
          <ac:chgData name="ana cecilia vargas gonzalez" userId="S::anacecilia.vargas@ucr.ac.cr::d3d82f59-5fe8-4e5b-806f-5c635bae675a" providerId="AD" clId="Web-{715D9BDB-578D-5E4C-2B55-017983210ABB}" dt="2022-07-27T01:18:33.704" v="225"/>
          <ac:picMkLst>
            <pc:docMk/>
            <pc:sldMk cId="3725550640" sldId="266"/>
            <ac:picMk id="8" creationId="{BEFC07C3-BB94-82C1-0F82-D556E025C446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3:13:25.361" v="1212" actId="20577"/>
        <pc:sldMkLst>
          <pc:docMk/>
          <pc:sldMk cId="771466800" sldId="267"/>
        </pc:sldMkLst>
        <pc:spChg chg="add del mod">
          <ac:chgData name="ana cecilia vargas gonzalez" userId="S::anacecilia.vargas@ucr.ac.cr::d3d82f59-5fe8-4e5b-806f-5c635bae675a" providerId="AD" clId="Web-{715D9BDB-578D-5E4C-2B55-017983210ABB}" dt="2022-07-27T03:13:25.361" v="1212" actId="20577"/>
          <ac:spMkLst>
            <pc:docMk/>
            <pc:sldMk cId="771466800" sldId="267"/>
            <ac:spMk id="2" creationId="{DECFA2CF-4382-0895-75E1-1A69403B7428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2:01:22.291" v="945" actId="20577"/>
          <ac:spMkLst>
            <pc:docMk/>
            <pc:sldMk cId="771466800" sldId="267"/>
            <ac:spMk id="3" creationId="{B4E7E79F-93C8-D41E-7294-D8AE67BD4404}"/>
          </ac:spMkLst>
        </pc:sp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8T01:59:29.334" v="1999" actId="20577"/>
        <pc:sldMkLst>
          <pc:docMk/>
          <pc:sldMk cId="3682831460" sldId="268"/>
        </pc:sldMkLst>
        <pc:spChg chg="del">
          <ac:chgData name="ana cecilia vargas gonzalez" userId="S::anacecilia.vargas@ucr.ac.cr::d3d82f59-5fe8-4e5b-806f-5c635bae675a" providerId="AD" clId="Web-{715D9BDB-578D-5E4C-2B55-017983210ABB}" dt="2022-07-27T01:46:20.620" v="832"/>
          <ac:spMkLst>
            <pc:docMk/>
            <pc:sldMk cId="3682831460" sldId="268"/>
            <ac:spMk id="2" creationId="{C72F8181-249D-66F8-9929-4E8B184AEFF8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1:46:16.917" v="831"/>
          <ac:spMkLst>
            <pc:docMk/>
            <pc:sldMk cId="3682831460" sldId="268"/>
            <ac:spMk id="3" creationId="{BA55249A-1443-CBD6-FD45-1609FE55FD6F}"/>
          </ac:spMkLst>
        </pc:spChg>
        <pc:spChg chg="add mod">
          <ac:chgData name="ana cecilia vargas gonzalez" userId="S::anacecilia.vargas@ucr.ac.cr::d3d82f59-5fe8-4e5b-806f-5c635bae675a" providerId="AD" clId="Web-{715D9BDB-578D-5E4C-2B55-017983210ABB}" dt="2022-07-28T01:59:29.334" v="1999" actId="20577"/>
          <ac:spMkLst>
            <pc:docMk/>
            <pc:sldMk cId="3682831460" sldId="268"/>
            <ac:spMk id="4" creationId="{219E0B3D-7982-29FF-EA0E-44D483F93F64}"/>
          </ac:spMkLst>
        </pc:sp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3:12:54.500" v="1210" actId="20577"/>
        <pc:sldMkLst>
          <pc:docMk/>
          <pc:sldMk cId="996488879" sldId="269"/>
        </pc:sldMkLst>
        <pc:spChg chg="mod">
          <ac:chgData name="ana cecilia vargas gonzalez" userId="S::anacecilia.vargas@ucr.ac.cr::d3d82f59-5fe8-4e5b-806f-5c635bae675a" providerId="AD" clId="Web-{715D9BDB-578D-5E4C-2B55-017983210ABB}" dt="2022-07-27T03:12:54.500" v="1210" actId="20577"/>
          <ac:spMkLst>
            <pc:docMk/>
            <pc:sldMk cId="996488879" sldId="269"/>
            <ac:spMk id="2" creationId="{B45EAA8F-875D-ED0A-BD8F-3B87CA789BC2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2:03:49.889" v="968" actId="20577"/>
          <ac:spMkLst>
            <pc:docMk/>
            <pc:sldMk cId="996488879" sldId="269"/>
            <ac:spMk id="3" creationId="{3BF61E4E-7FE6-8341-7138-FA47D4EEA217}"/>
          </ac:spMkLst>
        </pc:spChg>
        <pc:spChg chg="add del mod">
          <ac:chgData name="ana cecilia vargas gonzalez" userId="S::anacecilia.vargas@ucr.ac.cr::d3d82f59-5fe8-4e5b-806f-5c635bae675a" providerId="AD" clId="Web-{715D9BDB-578D-5E4C-2B55-017983210ABB}" dt="2022-07-27T01:49:20.642" v="854"/>
          <ac:spMkLst>
            <pc:docMk/>
            <pc:sldMk cId="996488879" sldId="269"/>
            <ac:spMk id="4" creationId="{4236B3CA-4974-AD3A-E0C8-78D7FB7439F5}"/>
          </ac:spMkLst>
        </pc:spChg>
      </pc:sldChg>
      <pc:sldChg chg="modSp new">
        <pc:chgData name="ana cecilia vargas gonzalez" userId="S::anacecilia.vargas@ucr.ac.cr::d3d82f59-5fe8-4e5b-806f-5c635bae675a" providerId="AD" clId="Web-{715D9BDB-578D-5E4C-2B55-017983210ABB}" dt="2022-07-27T03:20:35.892" v="1261" actId="20577"/>
        <pc:sldMkLst>
          <pc:docMk/>
          <pc:sldMk cId="1934168375" sldId="270"/>
        </pc:sldMkLst>
        <pc:spChg chg="mod">
          <ac:chgData name="ana cecilia vargas gonzalez" userId="S::anacecilia.vargas@ucr.ac.cr::d3d82f59-5fe8-4e5b-806f-5c635bae675a" providerId="AD" clId="Web-{715D9BDB-578D-5E4C-2B55-017983210ABB}" dt="2022-07-27T03:17:52.308" v="1241"/>
          <ac:spMkLst>
            <pc:docMk/>
            <pc:sldMk cId="1934168375" sldId="270"/>
            <ac:spMk id="2" creationId="{6EA77B5C-E5C4-4B38-B9F7-A498302212B7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20:35.892" v="1261" actId="20577"/>
          <ac:spMkLst>
            <pc:docMk/>
            <pc:sldMk cId="1934168375" sldId="270"/>
            <ac:spMk id="3" creationId="{660741C9-F574-5F69-987F-3FFC65404DD4}"/>
          </ac:spMkLst>
        </pc:spChg>
      </pc:sldChg>
      <pc:sldChg chg="delSp modSp new">
        <pc:chgData name="ana cecilia vargas gonzalez" userId="S::anacecilia.vargas@ucr.ac.cr::d3d82f59-5fe8-4e5b-806f-5c635bae675a" providerId="AD" clId="Web-{715D9BDB-578D-5E4C-2B55-017983210ABB}" dt="2022-07-27T03:56:57.595" v="1761" actId="20577"/>
        <pc:sldMkLst>
          <pc:docMk/>
          <pc:sldMk cId="1540642274" sldId="271"/>
        </pc:sldMkLst>
        <pc:spChg chg="del mod">
          <ac:chgData name="ana cecilia vargas gonzalez" userId="S::anacecilia.vargas@ucr.ac.cr::d3d82f59-5fe8-4e5b-806f-5c635bae675a" providerId="AD" clId="Web-{715D9BDB-578D-5E4C-2B55-017983210ABB}" dt="2022-07-27T02:37:05.487" v="1090"/>
          <ac:spMkLst>
            <pc:docMk/>
            <pc:sldMk cId="1540642274" sldId="271"/>
            <ac:spMk id="2" creationId="{46860843-9BB6-AD80-3750-75356FA4D675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56:57.595" v="1761" actId="20577"/>
          <ac:spMkLst>
            <pc:docMk/>
            <pc:sldMk cId="1540642274" sldId="271"/>
            <ac:spMk id="3" creationId="{5F5001D4-BCE3-9C1E-B8B6-A8546F8F31FB}"/>
          </ac:spMkLst>
        </pc:spChg>
      </pc:sldChg>
      <pc:sldChg chg="modSp new">
        <pc:chgData name="ana cecilia vargas gonzalez" userId="S::anacecilia.vargas@ucr.ac.cr::d3d82f59-5fe8-4e5b-806f-5c635bae675a" providerId="AD" clId="Web-{715D9BDB-578D-5E4C-2B55-017983210ABB}" dt="2022-07-27T03:20:19.907" v="1259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715D9BDB-578D-5E4C-2B55-017983210ABB}" dt="2022-07-27T03:17:37.854" v="1240"/>
          <ac:spMkLst>
            <pc:docMk/>
            <pc:sldMk cId="255464656" sldId="272"/>
            <ac:spMk id="2" creationId="{9D6E1DEA-7AA3-83F4-B8D6-EC26A210D510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20:19.907" v="1259" actId="20577"/>
          <ac:spMkLst>
            <pc:docMk/>
            <pc:sldMk cId="255464656" sldId="272"/>
            <ac:spMk id="3" creationId="{E76C5BDF-D8CE-34D9-3A2C-169098A1C6B8}"/>
          </ac:spMkLst>
        </pc:spChg>
      </pc:sldChg>
      <pc:sldChg chg="modSp new">
        <pc:chgData name="ana cecilia vargas gonzalez" userId="S::anacecilia.vargas@ucr.ac.cr::d3d82f59-5fe8-4e5b-806f-5c635bae675a" providerId="AD" clId="Web-{715D9BDB-578D-5E4C-2B55-017983210ABB}" dt="2022-07-27T03:31:12.680" v="1423" actId="20577"/>
        <pc:sldMkLst>
          <pc:docMk/>
          <pc:sldMk cId="862327751" sldId="273"/>
        </pc:sldMkLst>
        <pc:spChg chg="mod">
          <ac:chgData name="ana cecilia vargas gonzalez" userId="S::anacecilia.vargas@ucr.ac.cr::d3d82f59-5fe8-4e5b-806f-5c635bae675a" providerId="AD" clId="Web-{715D9BDB-578D-5E4C-2B55-017983210ABB}" dt="2022-07-27T03:18:31.122" v="1248" actId="14100"/>
          <ac:spMkLst>
            <pc:docMk/>
            <pc:sldMk cId="862327751" sldId="273"/>
            <ac:spMk id="2" creationId="{442949D2-9627-9EC4-B6D9-2822F9A42486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31:12.680" v="1423" actId="20577"/>
          <ac:spMkLst>
            <pc:docMk/>
            <pc:sldMk cId="862327751" sldId="273"/>
            <ac:spMk id="3" creationId="{0FA82E41-C08B-20BC-2AF4-451CD78F608D}"/>
          </ac:spMkLst>
        </pc:spChg>
      </pc:sldChg>
      <pc:sldChg chg="modSp new">
        <pc:chgData name="ana cecilia vargas gonzalez" userId="S::anacecilia.vargas@ucr.ac.cr::d3d82f59-5fe8-4e5b-806f-5c635bae675a" providerId="AD" clId="Web-{715D9BDB-578D-5E4C-2B55-017983210ABB}" dt="2022-07-27T03:34:59.548" v="1502" actId="20577"/>
        <pc:sldMkLst>
          <pc:docMk/>
          <pc:sldMk cId="2692767667" sldId="274"/>
        </pc:sldMkLst>
        <pc:spChg chg="mod">
          <ac:chgData name="ana cecilia vargas gonzalez" userId="S::anacecilia.vargas@ucr.ac.cr::d3d82f59-5fe8-4e5b-806f-5c635bae675a" providerId="AD" clId="Web-{715D9BDB-578D-5E4C-2B55-017983210ABB}" dt="2022-07-27T03:32:16.432" v="1448" actId="20577"/>
          <ac:spMkLst>
            <pc:docMk/>
            <pc:sldMk cId="2692767667" sldId="274"/>
            <ac:spMk id="2" creationId="{5B85C03E-5C5D-1551-543B-E2B8CCB8EBAB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34:59.548" v="1502" actId="20577"/>
          <ac:spMkLst>
            <pc:docMk/>
            <pc:sldMk cId="2692767667" sldId="274"/>
            <ac:spMk id="3" creationId="{BF9E4C57-A3CC-0F73-DEFA-CEA3DEC62D71}"/>
          </ac:spMkLst>
        </pc:sp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3:36:33.489" v="1524" actId="1076"/>
        <pc:sldMkLst>
          <pc:docMk/>
          <pc:sldMk cId="1396523527" sldId="275"/>
        </pc:sldMkLst>
        <pc:spChg chg="add del mod">
          <ac:chgData name="ana cecilia vargas gonzalez" userId="S::anacecilia.vargas@ucr.ac.cr::d3d82f59-5fe8-4e5b-806f-5c635bae675a" providerId="AD" clId="Web-{715D9BDB-578D-5E4C-2B55-017983210ABB}" dt="2022-07-27T03:36:02.206" v="1518" actId="20577"/>
          <ac:spMkLst>
            <pc:docMk/>
            <pc:sldMk cId="1396523527" sldId="275"/>
            <ac:spMk id="2" creationId="{2D0F1310-011E-006F-A84E-0B26662B56C0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3:36:19.129" v="1520"/>
          <ac:spMkLst>
            <pc:docMk/>
            <pc:sldMk cId="1396523527" sldId="275"/>
            <ac:spMk id="3" creationId="{5B417AE9-D120-85F1-0257-6178014212F1}"/>
          </ac:spMkLst>
        </pc:spChg>
        <pc:spChg chg="add del mod">
          <ac:chgData name="ana cecilia vargas gonzalez" userId="S::anacecilia.vargas@ucr.ac.cr::d3d82f59-5fe8-4e5b-806f-5c635bae675a" providerId="AD" clId="Web-{715D9BDB-578D-5E4C-2B55-017983210ABB}" dt="2022-07-27T03:35:34.393" v="1506"/>
          <ac:spMkLst>
            <pc:docMk/>
            <pc:sldMk cId="1396523527" sldId="275"/>
            <ac:spMk id="5" creationId="{9ABB01A2-E62E-3AF4-1B54-FE5AC7A02C87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3:36:33.489" v="1524" actId="1076"/>
          <ac:picMkLst>
            <pc:docMk/>
            <pc:sldMk cId="1396523527" sldId="275"/>
            <ac:picMk id="6" creationId="{2163A61F-2717-D5ED-3064-55F5EBB45F1A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3:37:33.084" v="1544" actId="14100"/>
        <pc:sldMkLst>
          <pc:docMk/>
          <pc:sldMk cId="359078259" sldId="276"/>
        </pc:sldMkLst>
        <pc:spChg chg="mod">
          <ac:chgData name="ana cecilia vargas gonzalez" userId="S::anacecilia.vargas@ucr.ac.cr::d3d82f59-5fe8-4e5b-806f-5c635bae675a" providerId="AD" clId="Web-{715D9BDB-578D-5E4C-2B55-017983210ABB}" dt="2022-07-27T03:37:18.975" v="1541" actId="20577"/>
          <ac:spMkLst>
            <pc:docMk/>
            <pc:sldMk cId="359078259" sldId="276"/>
            <ac:spMk id="2" creationId="{7AE2E6F3-D528-1E6F-D698-8E9BA052B304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3:36:50.161" v="1528"/>
          <ac:spMkLst>
            <pc:docMk/>
            <pc:sldMk cId="359078259" sldId="276"/>
            <ac:spMk id="3" creationId="{4D0C0EC1-967B-CA90-AB49-E4BD10FAEB62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3:37:33.084" v="1544" actId="14100"/>
          <ac:picMkLst>
            <pc:docMk/>
            <pc:sldMk cId="359078259" sldId="276"/>
            <ac:picMk id="4" creationId="{9CBE81B8-BA38-2B16-646D-CC453285C404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4:12:45.379" v="1938" actId="1076"/>
        <pc:sldMkLst>
          <pc:docMk/>
          <pc:sldMk cId="907498057" sldId="277"/>
        </pc:sldMkLst>
        <pc:spChg chg="mod">
          <ac:chgData name="ana cecilia vargas gonzalez" userId="S::anacecilia.vargas@ucr.ac.cr::d3d82f59-5fe8-4e5b-806f-5c635bae675a" providerId="AD" clId="Web-{715D9BDB-578D-5E4C-2B55-017983210ABB}" dt="2022-07-27T03:38:47.571" v="1549" actId="20577"/>
          <ac:spMkLst>
            <pc:docMk/>
            <pc:sldMk cId="907498057" sldId="277"/>
            <ac:spMk id="2" creationId="{594DF5AE-7FDA-44B7-154F-37DFBFE98333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40:40.341" v="1585" actId="14100"/>
          <ac:spMkLst>
            <pc:docMk/>
            <pc:sldMk cId="907498057" sldId="277"/>
            <ac:spMk id="3" creationId="{DD21E749-67D0-E684-9DAB-94CD120D73DF}"/>
          </ac:spMkLst>
        </pc:spChg>
        <pc:picChg chg="add del mod">
          <ac:chgData name="ana cecilia vargas gonzalez" userId="S::anacecilia.vargas@ucr.ac.cr::d3d82f59-5fe8-4e5b-806f-5c635bae675a" providerId="AD" clId="Web-{715D9BDB-578D-5E4C-2B55-017983210ABB}" dt="2022-07-27T04:12:27.519" v="1933"/>
          <ac:picMkLst>
            <pc:docMk/>
            <pc:sldMk cId="907498057" sldId="277"/>
            <ac:picMk id="4" creationId="{E9230332-2C6B-47A6-800E-15433965EBAD}"/>
          </ac:picMkLst>
        </pc:picChg>
        <pc:picChg chg="add mod">
          <ac:chgData name="ana cecilia vargas gonzalez" userId="S::anacecilia.vargas@ucr.ac.cr::d3d82f59-5fe8-4e5b-806f-5c635bae675a" providerId="AD" clId="Web-{715D9BDB-578D-5E4C-2B55-017983210ABB}" dt="2022-07-27T04:12:45.379" v="1938" actId="1076"/>
          <ac:picMkLst>
            <pc:docMk/>
            <pc:sldMk cId="907498057" sldId="277"/>
            <ac:picMk id="5" creationId="{68D8AE41-ACAE-A755-4C24-9D85D6E23DFA}"/>
          </ac:picMkLst>
        </pc:picChg>
      </pc:sldChg>
      <pc:sldChg chg="addSp modSp new">
        <pc:chgData name="ana cecilia vargas gonzalez" userId="S::anacecilia.vargas@ucr.ac.cr::d3d82f59-5fe8-4e5b-806f-5c635bae675a" providerId="AD" clId="Web-{715D9BDB-578D-5E4C-2B55-017983210ABB}" dt="2022-07-27T03:50:26.440" v="1740" actId="1076"/>
        <pc:sldMkLst>
          <pc:docMk/>
          <pc:sldMk cId="4229800018" sldId="278"/>
        </pc:sldMkLst>
        <pc:spChg chg="mod">
          <ac:chgData name="ana cecilia vargas gonzalez" userId="S::anacecilia.vargas@ucr.ac.cr::d3d82f59-5fe8-4e5b-806f-5c635bae675a" providerId="AD" clId="Web-{715D9BDB-578D-5E4C-2B55-017983210ABB}" dt="2022-07-27T03:41:50.516" v="1611" actId="20577"/>
          <ac:spMkLst>
            <pc:docMk/>
            <pc:sldMk cId="4229800018" sldId="278"/>
            <ac:spMk id="2" creationId="{017CFC81-B5B8-A54C-BC46-00F5446F3CE2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3:49:16.485" v="1733" actId="14100"/>
          <ac:spMkLst>
            <pc:docMk/>
            <pc:sldMk cId="4229800018" sldId="278"/>
            <ac:spMk id="3" creationId="{CF5C5518-E1E1-C6EC-2023-AF3C30F5F66C}"/>
          </ac:spMkLst>
        </pc:spChg>
        <pc:spChg chg="add mod">
          <ac:chgData name="ana cecilia vargas gonzalez" userId="S::anacecilia.vargas@ucr.ac.cr::d3d82f59-5fe8-4e5b-806f-5c635bae675a" providerId="AD" clId="Web-{715D9BDB-578D-5E4C-2B55-017983210ABB}" dt="2022-07-27T03:50:26.440" v="1740" actId="1076"/>
          <ac:spMkLst>
            <pc:docMk/>
            <pc:sldMk cId="4229800018" sldId="278"/>
            <ac:spMk id="4" creationId="{C9F93349-7102-594B-A063-CF46B5417240}"/>
          </ac:spMkLst>
        </pc:sp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3:51:44.084" v="1752" actId="1076"/>
        <pc:sldMkLst>
          <pc:docMk/>
          <pc:sldMk cId="677346107" sldId="279"/>
        </pc:sldMkLst>
        <pc:spChg chg="del">
          <ac:chgData name="ana cecilia vargas gonzalez" userId="S::anacecilia.vargas@ucr.ac.cr::d3d82f59-5fe8-4e5b-806f-5c635bae675a" providerId="AD" clId="Web-{715D9BDB-578D-5E4C-2B55-017983210ABB}" dt="2022-07-27T03:51:26.146" v="1748"/>
          <ac:spMkLst>
            <pc:docMk/>
            <pc:sldMk cId="677346107" sldId="279"/>
            <ac:spMk id="2" creationId="{5B7AA939-D27C-1D46-3D60-7AB84948F75B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3:51:12.364" v="1743"/>
          <ac:spMkLst>
            <pc:docMk/>
            <pc:sldMk cId="677346107" sldId="279"/>
            <ac:spMk id="3" creationId="{9F704123-FEB9-78C5-CAF2-4161EF961580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3:51:44.084" v="1752" actId="1076"/>
          <ac:picMkLst>
            <pc:docMk/>
            <pc:sldMk cId="677346107" sldId="279"/>
            <ac:picMk id="4" creationId="{BB089741-C32F-EF4A-1268-49CB62881FB4}"/>
          </ac:picMkLst>
        </pc:picChg>
      </pc:sldChg>
      <pc:sldChg chg="addSp delSp modSp new ord">
        <pc:chgData name="ana cecilia vargas gonzalez" userId="S::anacecilia.vargas@ucr.ac.cr::d3d82f59-5fe8-4e5b-806f-5c635bae675a" providerId="AD" clId="Web-{715D9BDB-578D-5E4C-2B55-017983210ABB}" dt="2022-07-27T04:19:19.034" v="1988" actId="1076"/>
        <pc:sldMkLst>
          <pc:docMk/>
          <pc:sldMk cId="4018455329" sldId="280"/>
        </pc:sldMkLst>
        <pc:spChg chg="del">
          <ac:chgData name="ana cecilia vargas gonzalez" userId="S::anacecilia.vargas@ucr.ac.cr::d3d82f59-5fe8-4e5b-806f-5c635bae675a" providerId="AD" clId="Web-{715D9BDB-578D-5E4C-2B55-017983210ABB}" dt="2022-07-27T03:55:24.576" v="1759"/>
          <ac:spMkLst>
            <pc:docMk/>
            <pc:sldMk cId="4018455329" sldId="280"/>
            <ac:spMk id="2" creationId="{3EC23CBB-BC39-5CEE-31C1-8E79A61A21DE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3:52:07.319" v="1754"/>
          <ac:spMkLst>
            <pc:docMk/>
            <pc:sldMk cId="4018455329" sldId="280"/>
            <ac:spMk id="3" creationId="{29B67260-51FA-D227-1210-49F6CC442F24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4:19:19.034" v="1988" actId="1076"/>
          <ac:picMkLst>
            <pc:docMk/>
            <pc:sldMk cId="4018455329" sldId="280"/>
            <ac:picMk id="4" creationId="{E4E44A4C-0CE2-B10B-250C-CBAA1835B879}"/>
          </ac:picMkLst>
        </pc:picChg>
      </pc:sldChg>
      <pc:sldChg chg="modSp new">
        <pc:chgData name="ana cecilia vargas gonzalez" userId="S::anacecilia.vargas@ucr.ac.cr::d3d82f59-5fe8-4e5b-806f-5c635bae675a" providerId="AD" clId="Web-{715D9BDB-578D-5E4C-2B55-017983210ABB}" dt="2022-07-27T14:38:48.057" v="1992" actId="1076"/>
        <pc:sldMkLst>
          <pc:docMk/>
          <pc:sldMk cId="2097411020" sldId="281"/>
        </pc:sldMkLst>
        <pc:spChg chg="mod">
          <ac:chgData name="ana cecilia vargas gonzalez" userId="S::anacecilia.vargas@ucr.ac.cr::d3d82f59-5fe8-4e5b-806f-5c635bae675a" providerId="AD" clId="Web-{715D9BDB-578D-5E4C-2B55-017983210ABB}" dt="2022-07-27T04:03:30.406" v="1825" actId="20577"/>
          <ac:spMkLst>
            <pc:docMk/>
            <pc:sldMk cId="2097411020" sldId="281"/>
            <ac:spMk id="2" creationId="{5745FB2E-BBBC-B44D-7C07-0DD78A1F077F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14:38:48.057" v="1992" actId="1076"/>
          <ac:spMkLst>
            <pc:docMk/>
            <pc:sldMk cId="2097411020" sldId="281"/>
            <ac:spMk id="3" creationId="{8073078D-B04B-129D-B7A4-B9341B081F53}"/>
          </ac:spMkLst>
        </pc:spChg>
      </pc:sldChg>
      <pc:sldChg chg="delSp modSp new">
        <pc:chgData name="ana cecilia vargas gonzalez" userId="S::anacecilia.vargas@ucr.ac.cr::d3d82f59-5fe8-4e5b-806f-5c635bae675a" providerId="AD" clId="Web-{715D9BDB-578D-5E4C-2B55-017983210ABB}" dt="2022-07-27T14:39:51.996" v="1993" actId="1076"/>
        <pc:sldMkLst>
          <pc:docMk/>
          <pc:sldMk cId="3175697083" sldId="282"/>
        </pc:sldMkLst>
        <pc:spChg chg="del">
          <ac:chgData name="ana cecilia vargas gonzalez" userId="S::anacecilia.vargas@ucr.ac.cr::d3d82f59-5fe8-4e5b-806f-5c635bae675a" providerId="AD" clId="Web-{715D9BDB-578D-5E4C-2B55-017983210ABB}" dt="2022-07-27T04:03:56.407" v="1826"/>
          <ac:spMkLst>
            <pc:docMk/>
            <pc:sldMk cId="3175697083" sldId="282"/>
            <ac:spMk id="2" creationId="{9154EC98-20E1-797D-1107-1B84773AC01A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14:39:51.996" v="1993" actId="1076"/>
          <ac:spMkLst>
            <pc:docMk/>
            <pc:sldMk cId="3175697083" sldId="282"/>
            <ac:spMk id="3" creationId="{B1A5BCDD-2B82-5789-98E4-A78CF1ECA804}"/>
          </ac:spMkLst>
        </pc:spChg>
      </pc:sldChg>
      <pc:sldChg chg="new del">
        <pc:chgData name="ana cecilia vargas gonzalez" userId="S::anacecilia.vargas@ucr.ac.cr::d3d82f59-5fe8-4e5b-806f-5c635bae675a" providerId="AD" clId="Web-{715D9BDB-578D-5E4C-2B55-017983210ABB}" dt="2022-07-27T04:10:17.124" v="1923"/>
        <pc:sldMkLst>
          <pc:docMk/>
          <pc:sldMk cId="2928751829" sldId="283"/>
        </pc:sldMkLst>
      </pc:sldChg>
      <pc:sldChg chg="addSp delSp modSp new ord">
        <pc:chgData name="ana cecilia vargas gonzalez" userId="S::anacecilia.vargas@ucr.ac.cr::d3d82f59-5fe8-4e5b-806f-5c635bae675a" providerId="AD" clId="Web-{715D9BDB-578D-5E4C-2B55-017983210ABB}" dt="2022-07-27T04:09:32.497" v="1922"/>
        <pc:sldMkLst>
          <pc:docMk/>
          <pc:sldMk cId="2897926541" sldId="284"/>
        </pc:sldMkLst>
        <pc:spChg chg="mod">
          <ac:chgData name="ana cecilia vargas gonzalez" userId="S::anacecilia.vargas@ucr.ac.cr::d3d82f59-5fe8-4e5b-806f-5c635bae675a" providerId="AD" clId="Web-{715D9BDB-578D-5E4C-2B55-017983210ABB}" dt="2022-07-27T04:09:27.872" v="1921" actId="20577"/>
          <ac:spMkLst>
            <pc:docMk/>
            <pc:sldMk cId="2897926541" sldId="284"/>
            <ac:spMk id="2" creationId="{9313AFF0-ED34-8E74-2DF0-B0983C238DB9}"/>
          </ac:spMkLst>
        </pc:spChg>
        <pc:spChg chg="mod">
          <ac:chgData name="ana cecilia vargas gonzalez" userId="S::anacecilia.vargas@ucr.ac.cr::d3d82f59-5fe8-4e5b-806f-5c635bae675a" providerId="AD" clId="Web-{715D9BDB-578D-5E4C-2B55-017983210ABB}" dt="2022-07-27T04:09:12.325" v="1919" actId="14100"/>
          <ac:spMkLst>
            <pc:docMk/>
            <pc:sldMk cId="2897926541" sldId="284"/>
            <ac:spMk id="3" creationId="{CF90623C-ADE1-F513-075B-A33EC1AE067F}"/>
          </ac:spMkLst>
        </pc:spChg>
        <pc:picChg chg="add del mod">
          <ac:chgData name="ana cecilia vargas gonzalez" userId="S::anacecilia.vargas@ucr.ac.cr::d3d82f59-5fe8-4e5b-806f-5c635bae675a" providerId="AD" clId="Web-{715D9BDB-578D-5E4C-2B55-017983210ABB}" dt="2022-07-27T04:07:02.695" v="1886"/>
          <ac:picMkLst>
            <pc:docMk/>
            <pc:sldMk cId="2897926541" sldId="284"/>
            <ac:picMk id="4" creationId="{C736D8BF-8195-830F-4DAE-7465C36015FA}"/>
          </ac:picMkLst>
        </pc:picChg>
      </pc:sldChg>
      <pc:sldChg chg="new del">
        <pc:chgData name="ana cecilia vargas gonzalez" userId="S::anacecilia.vargas@ucr.ac.cr::d3d82f59-5fe8-4e5b-806f-5c635bae675a" providerId="AD" clId="Web-{715D9BDB-578D-5E4C-2B55-017983210ABB}" dt="2022-07-27T04:10:19.983" v="1924"/>
        <pc:sldMkLst>
          <pc:docMk/>
          <pc:sldMk cId="2842458275" sldId="285"/>
        </pc:sldMkLst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4:13:51.069" v="1946" actId="14100"/>
        <pc:sldMkLst>
          <pc:docMk/>
          <pc:sldMk cId="4243221702" sldId="285"/>
        </pc:sldMkLst>
        <pc:spChg chg="del">
          <ac:chgData name="ana cecilia vargas gonzalez" userId="S::anacecilia.vargas@ucr.ac.cr::d3d82f59-5fe8-4e5b-806f-5c635bae675a" providerId="AD" clId="Web-{715D9BDB-578D-5E4C-2B55-017983210ABB}" dt="2022-07-27T04:13:46.772" v="1944"/>
          <ac:spMkLst>
            <pc:docMk/>
            <pc:sldMk cId="4243221702" sldId="285"/>
            <ac:spMk id="2" creationId="{42D55326-002F-7744-6760-A33B16C89B8C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4:13:32.928" v="1941"/>
          <ac:spMkLst>
            <pc:docMk/>
            <pc:sldMk cId="4243221702" sldId="285"/>
            <ac:spMk id="3" creationId="{03B327DA-6248-CFA5-47A7-DA8091E8B741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4:13:51.069" v="1946" actId="14100"/>
          <ac:picMkLst>
            <pc:docMk/>
            <pc:sldMk cId="4243221702" sldId="285"/>
            <ac:picMk id="4" creationId="{3CC7410A-B6B6-5D0F-F47B-7F00AE79BC98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4:15:16.681" v="1954" actId="1076"/>
        <pc:sldMkLst>
          <pc:docMk/>
          <pc:sldMk cId="3790179669" sldId="286"/>
        </pc:sldMkLst>
        <pc:spChg chg="del">
          <ac:chgData name="ana cecilia vargas gonzalez" userId="S::anacecilia.vargas@ucr.ac.cr::d3d82f59-5fe8-4e5b-806f-5c635bae675a" providerId="AD" clId="Web-{715D9BDB-578D-5E4C-2B55-017983210ABB}" dt="2022-07-27T04:14:51.118" v="1949"/>
          <ac:spMkLst>
            <pc:docMk/>
            <pc:sldMk cId="3790179669" sldId="286"/>
            <ac:spMk id="2" creationId="{DE592017-B26A-0203-1631-56677C40A37F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4:15:04.837" v="1951"/>
          <ac:spMkLst>
            <pc:docMk/>
            <pc:sldMk cId="3790179669" sldId="286"/>
            <ac:spMk id="3" creationId="{A6FB93B1-09F7-6E93-146F-2BA459522317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4:15:16.681" v="1954" actId="1076"/>
          <ac:picMkLst>
            <pc:docMk/>
            <pc:sldMk cId="3790179669" sldId="286"/>
            <ac:picMk id="4" creationId="{AC43DB6E-F982-1592-00E4-225178F5552A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4:19:12.815" v="1987" actId="1076"/>
        <pc:sldMkLst>
          <pc:docMk/>
          <pc:sldMk cId="2711590423" sldId="287"/>
        </pc:sldMkLst>
        <pc:spChg chg="mod">
          <ac:chgData name="ana cecilia vargas gonzalez" userId="S::anacecilia.vargas@ucr.ac.cr::d3d82f59-5fe8-4e5b-806f-5c635bae675a" providerId="AD" clId="Web-{715D9BDB-578D-5E4C-2B55-017983210ABB}" dt="2022-07-27T04:17:56.328" v="1979" actId="20577"/>
          <ac:spMkLst>
            <pc:docMk/>
            <pc:sldMk cId="2711590423" sldId="287"/>
            <ac:spMk id="2" creationId="{010B0701-C9F0-8C62-48E6-3D8F577E6FE4}"/>
          </ac:spMkLst>
        </pc:spChg>
        <pc:spChg chg="del">
          <ac:chgData name="ana cecilia vargas gonzalez" userId="S::anacecilia.vargas@ucr.ac.cr::d3d82f59-5fe8-4e5b-806f-5c635bae675a" providerId="AD" clId="Web-{715D9BDB-578D-5E4C-2B55-017983210ABB}" dt="2022-07-27T04:16:23.481" v="1957"/>
          <ac:spMkLst>
            <pc:docMk/>
            <pc:sldMk cId="2711590423" sldId="287"/>
            <ac:spMk id="3" creationId="{D2B9F96C-7E72-DEAB-9BAB-4CA6F7685E71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4:19:12.815" v="1987" actId="1076"/>
          <ac:picMkLst>
            <pc:docMk/>
            <pc:sldMk cId="2711590423" sldId="287"/>
            <ac:picMk id="4" creationId="{80ED0EC8-1310-463F-F61B-9516182DAB1F}"/>
          </ac:picMkLst>
        </pc:picChg>
      </pc:sldChg>
      <pc:sldChg chg="addSp delSp modSp new">
        <pc:chgData name="ana cecilia vargas gonzalez" userId="S::anacecilia.vargas@ucr.ac.cr::d3d82f59-5fe8-4e5b-806f-5c635bae675a" providerId="AD" clId="Web-{715D9BDB-578D-5E4C-2B55-017983210ABB}" dt="2022-07-27T04:18:30.626" v="1984" actId="14100"/>
        <pc:sldMkLst>
          <pc:docMk/>
          <pc:sldMk cId="3185557966" sldId="288"/>
        </pc:sldMkLst>
        <pc:spChg chg="del">
          <ac:chgData name="ana cecilia vargas gonzalez" userId="S::anacecilia.vargas@ucr.ac.cr::d3d82f59-5fe8-4e5b-806f-5c635bae675a" providerId="AD" clId="Web-{715D9BDB-578D-5E4C-2B55-017983210ABB}" dt="2022-07-27T04:18:19.563" v="1982"/>
          <ac:spMkLst>
            <pc:docMk/>
            <pc:sldMk cId="3185557966" sldId="288"/>
            <ac:spMk id="3" creationId="{0A60987F-BDF7-E8A6-16EE-4F3E2B5CC3B3}"/>
          </ac:spMkLst>
        </pc:spChg>
        <pc:picChg chg="add mod">
          <ac:chgData name="ana cecilia vargas gonzalez" userId="S::anacecilia.vargas@ucr.ac.cr::d3d82f59-5fe8-4e5b-806f-5c635bae675a" providerId="AD" clId="Web-{715D9BDB-578D-5E4C-2B55-017983210ABB}" dt="2022-07-27T04:18:30.626" v="1984" actId="14100"/>
          <ac:picMkLst>
            <pc:docMk/>
            <pc:sldMk cId="3185557966" sldId="288"/>
            <ac:picMk id="4" creationId="{8EC30CCC-3284-CCA8-BB66-7638E0FB962B}"/>
          </ac:picMkLst>
        </pc:picChg>
      </pc:sldChg>
    </pc:docChg>
  </pc:docChgLst>
  <pc:docChgLst>
    <pc:chgData name="DISLEY CORDOBA MATA" userId="9555b161-e741-4f36-a190-c8be7af65958" providerId="ADAL" clId="{8152EC5F-49B0-5445-9BCB-99DF7EDF9DD1}"/>
    <pc:docChg chg="undo custSel addSld delSld modSld sldOrd">
      <pc:chgData name="DISLEY CORDOBA MATA" userId="9555b161-e741-4f36-a190-c8be7af65958" providerId="ADAL" clId="{8152EC5F-49B0-5445-9BCB-99DF7EDF9DD1}" dt="2022-08-08T21:02:11.707" v="1707" actId="207"/>
      <pc:docMkLst>
        <pc:docMk/>
      </pc:docMkLst>
      <pc:sldChg chg="modSp mod">
        <pc:chgData name="DISLEY CORDOBA MATA" userId="9555b161-e741-4f36-a190-c8be7af65958" providerId="ADAL" clId="{8152EC5F-49B0-5445-9BCB-99DF7EDF9DD1}" dt="2022-08-08T15:47:45.399" v="34" actId="2710"/>
        <pc:sldMkLst>
          <pc:docMk/>
          <pc:sldMk cId="0" sldId="257"/>
        </pc:sldMkLst>
        <pc:spChg chg="mod">
          <ac:chgData name="DISLEY CORDOBA MATA" userId="9555b161-e741-4f36-a190-c8be7af65958" providerId="ADAL" clId="{8152EC5F-49B0-5445-9BCB-99DF7EDF9DD1}" dt="2022-08-08T15:47:45.399" v="34" actId="2710"/>
          <ac:spMkLst>
            <pc:docMk/>
            <pc:sldMk cId="0" sldId="257"/>
            <ac:spMk id="134" creationId="{00000000-0000-0000-0000-000000000000}"/>
          </ac:spMkLst>
        </pc:spChg>
      </pc:sldChg>
      <pc:sldChg chg="modSp mod">
        <pc:chgData name="DISLEY CORDOBA MATA" userId="9555b161-e741-4f36-a190-c8be7af65958" providerId="ADAL" clId="{8152EC5F-49B0-5445-9BCB-99DF7EDF9DD1}" dt="2022-08-08T15:47:07.709" v="31" actId="27636"/>
        <pc:sldMkLst>
          <pc:docMk/>
          <pc:sldMk cId="0" sldId="259"/>
        </pc:sldMkLst>
        <pc:spChg chg="mod">
          <ac:chgData name="DISLEY CORDOBA MATA" userId="9555b161-e741-4f36-a190-c8be7af65958" providerId="ADAL" clId="{8152EC5F-49B0-5445-9BCB-99DF7EDF9DD1}" dt="2022-08-08T15:47:07.709" v="31" actId="27636"/>
          <ac:spMkLst>
            <pc:docMk/>
            <pc:sldMk cId="0" sldId="259"/>
            <ac:spMk id="833" creationId="{00000000-0000-0000-0000-000000000000}"/>
          </ac:spMkLst>
        </pc:spChg>
      </pc:sldChg>
      <pc:sldChg chg="addSp delSp modSp mod">
        <pc:chgData name="DISLEY CORDOBA MATA" userId="9555b161-e741-4f36-a190-c8be7af65958" providerId="ADAL" clId="{8152EC5F-49B0-5445-9BCB-99DF7EDF9DD1}" dt="2022-08-08T15:47:19.726" v="33"/>
        <pc:sldMkLst>
          <pc:docMk/>
          <pc:sldMk cId="2210704739" sldId="265"/>
        </pc:sldMkLst>
        <pc:spChg chg="add del mod">
          <ac:chgData name="DISLEY CORDOBA MATA" userId="9555b161-e741-4f36-a190-c8be7af65958" providerId="ADAL" clId="{8152EC5F-49B0-5445-9BCB-99DF7EDF9DD1}" dt="2022-08-08T15:47:19.726" v="33"/>
          <ac:spMkLst>
            <pc:docMk/>
            <pc:sldMk cId="2210704739" sldId="265"/>
            <ac:spMk id="3" creationId="{62102F4B-5E31-14E9-2EDD-29A5D7A9A8E4}"/>
          </ac:spMkLst>
        </pc:spChg>
        <pc:spChg chg="mod">
          <ac:chgData name="DISLEY CORDOBA MATA" userId="9555b161-e741-4f36-a190-c8be7af65958" providerId="ADAL" clId="{8152EC5F-49B0-5445-9BCB-99DF7EDF9DD1}" dt="2022-08-08T15:38:35.175" v="2" actId="1076"/>
          <ac:spMkLst>
            <pc:docMk/>
            <pc:sldMk cId="2210704739" sldId="265"/>
            <ac:spMk id="4" creationId="{0C35B596-B5D1-1EC0-7652-E338EF38A6F8}"/>
          </ac:spMkLst>
        </pc:spChg>
        <pc:spChg chg="mod">
          <ac:chgData name="DISLEY CORDOBA MATA" userId="9555b161-e741-4f36-a190-c8be7af65958" providerId="ADAL" clId="{8152EC5F-49B0-5445-9BCB-99DF7EDF9DD1}" dt="2022-08-08T15:47:05.194" v="29" actId="207"/>
          <ac:spMkLst>
            <pc:docMk/>
            <pc:sldMk cId="2210704739" sldId="265"/>
            <ac:spMk id="6" creationId="{FFC17C54-E9BA-8DC4-5022-5BBC2BADE440}"/>
          </ac:spMkLst>
        </pc:spChg>
      </pc:sldChg>
      <pc:sldChg chg="delSp modSp mod modCm">
        <pc:chgData name="DISLEY CORDOBA MATA" userId="9555b161-e741-4f36-a190-c8be7af65958" providerId="ADAL" clId="{8152EC5F-49B0-5445-9BCB-99DF7EDF9DD1}" dt="2022-08-08T20:43:32.869" v="1568" actId="478"/>
        <pc:sldMkLst>
          <pc:docMk/>
          <pc:sldMk cId="3725550640" sldId="266"/>
        </pc:sldMkLst>
        <pc:spChg chg="mod">
          <ac:chgData name="DISLEY CORDOBA MATA" userId="9555b161-e741-4f36-a190-c8be7af65958" providerId="ADAL" clId="{8152EC5F-49B0-5445-9BCB-99DF7EDF9DD1}" dt="2022-08-08T15:46:52.479" v="28" actId="207"/>
          <ac:spMkLst>
            <pc:docMk/>
            <pc:sldMk cId="3725550640" sldId="266"/>
            <ac:spMk id="6" creationId="{D23C8BF1-C1C6-9527-F7CA-85E2411791DB}"/>
          </ac:spMkLst>
        </pc:spChg>
        <pc:spChg chg="mod">
          <ac:chgData name="DISLEY CORDOBA MATA" userId="9555b161-e741-4f36-a190-c8be7af65958" providerId="ADAL" clId="{8152EC5F-49B0-5445-9BCB-99DF7EDF9DD1}" dt="2022-08-08T15:41:28.272" v="11" actId="1076"/>
          <ac:spMkLst>
            <pc:docMk/>
            <pc:sldMk cId="3725550640" sldId="266"/>
            <ac:spMk id="9" creationId="{88FBB4DE-EC22-F94F-F281-8CB915B335C9}"/>
          </ac:spMkLst>
        </pc:spChg>
        <pc:spChg chg="mod">
          <ac:chgData name="DISLEY CORDOBA MATA" userId="9555b161-e741-4f36-a190-c8be7af65958" providerId="ADAL" clId="{8152EC5F-49B0-5445-9BCB-99DF7EDF9DD1}" dt="2022-08-08T15:42:30.397" v="15" actId="14100"/>
          <ac:spMkLst>
            <pc:docMk/>
            <pc:sldMk cId="3725550640" sldId="266"/>
            <ac:spMk id="10" creationId="{E7E0639B-6803-39F7-EB2B-D56D03B89DA5}"/>
          </ac:spMkLst>
        </pc:spChg>
        <pc:grpChg chg="mod">
          <ac:chgData name="DISLEY CORDOBA MATA" userId="9555b161-e741-4f36-a190-c8be7af65958" providerId="ADAL" clId="{8152EC5F-49B0-5445-9BCB-99DF7EDF9DD1}" dt="2022-08-08T15:41:12.683" v="9" actId="1076"/>
          <ac:grpSpMkLst>
            <pc:docMk/>
            <pc:sldMk cId="3725550640" sldId="266"/>
            <ac:grpSpMk id="12" creationId="{640F5D4F-920C-3869-AB89-75FF8D109B5B}"/>
          </ac:grpSpMkLst>
        </pc:grpChg>
        <pc:inkChg chg="del">
          <ac:chgData name="DISLEY CORDOBA MATA" userId="9555b161-e741-4f36-a190-c8be7af65958" providerId="ADAL" clId="{8152EC5F-49B0-5445-9BCB-99DF7EDF9DD1}" dt="2022-08-08T20:43:32.869" v="1568" actId="478"/>
          <ac:inkMkLst>
            <pc:docMk/>
            <pc:sldMk cId="3725550640" sldId="266"/>
            <ac:inkMk id="2" creationId="{D25BB154-3CF6-E0C4-8C83-D20E0F8652BA}"/>
          </ac:inkMkLst>
        </pc:inkChg>
        <pc:inkChg chg="del">
          <ac:chgData name="DISLEY CORDOBA MATA" userId="9555b161-e741-4f36-a190-c8be7af65958" providerId="ADAL" clId="{8152EC5F-49B0-5445-9BCB-99DF7EDF9DD1}" dt="2022-08-08T20:43:31.714" v="1567" actId="478"/>
          <ac:inkMkLst>
            <pc:docMk/>
            <pc:sldMk cId="3725550640" sldId="266"/>
            <ac:inkMk id="5" creationId="{780407FD-8A23-1058-3BD0-9C1EBE3397A3}"/>
          </ac:inkMkLst>
        </pc:inkChg>
      </pc:sldChg>
      <pc:sldChg chg="modSp mod">
        <pc:chgData name="DISLEY CORDOBA MATA" userId="9555b161-e741-4f36-a190-c8be7af65958" providerId="ADAL" clId="{8152EC5F-49B0-5445-9BCB-99DF7EDF9DD1}" dt="2022-08-08T20:52:37.430" v="1575" actId="20577"/>
        <pc:sldMkLst>
          <pc:docMk/>
          <pc:sldMk cId="771466800" sldId="267"/>
        </pc:sldMkLst>
        <pc:spChg chg="mod">
          <ac:chgData name="DISLEY CORDOBA MATA" userId="9555b161-e741-4f36-a190-c8be7af65958" providerId="ADAL" clId="{8152EC5F-49B0-5445-9BCB-99DF7EDF9DD1}" dt="2022-08-08T20:52:37.430" v="1575" actId="20577"/>
          <ac:spMkLst>
            <pc:docMk/>
            <pc:sldMk cId="771466800" sldId="267"/>
            <ac:spMk id="2" creationId="{DECFA2CF-4382-0895-75E1-1A69403B7428}"/>
          </ac:spMkLst>
        </pc:spChg>
        <pc:spChg chg="mod">
          <ac:chgData name="DISLEY CORDOBA MATA" userId="9555b161-e741-4f36-a190-c8be7af65958" providerId="ADAL" clId="{8152EC5F-49B0-5445-9BCB-99DF7EDF9DD1}" dt="2022-08-08T15:49:18.998" v="55" actId="1076"/>
          <ac:spMkLst>
            <pc:docMk/>
            <pc:sldMk cId="771466800" sldId="267"/>
            <ac:spMk id="5" creationId="{E1B7AA50-AFA4-DAC8-BC73-1605945A28D1}"/>
          </ac:spMkLst>
        </pc:spChg>
        <pc:spChg chg="mod">
          <ac:chgData name="DISLEY CORDOBA MATA" userId="9555b161-e741-4f36-a190-c8be7af65958" providerId="ADAL" clId="{8152EC5F-49B0-5445-9BCB-99DF7EDF9DD1}" dt="2022-08-08T15:49:30.275" v="57" actId="121"/>
          <ac:spMkLst>
            <pc:docMk/>
            <pc:sldMk cId="771466800" sldId="267"/>
            <ac:spMk id="6" creationId="{BCCC9B20-94C1-A0FD-D537-C31CDC516346}"/>
          </ac:spMkLst>
        </pc:spChg>
      </pc:sldChg>
      <pc:sldChg chg="delSp modSp mod">
        <pc:chgData name="DISLEY CORDOBA MATA" userId="9555b161-e741-4f36-a190-c8be7af65958" providerId="ADAL" clId="{8152EC5F-49B0-5445-9BCB-99DF7EDF9DD1}" dt="2022-08-08T16:31:05.655" v="230" actId="14100"/>
        <pc:sldMkLst>
          <pc:docMk/>
          <pc:sldMk cId="3682831460" sldId="268"/>
        </pc:sldMkLst>
        <pc:spChg chg="mod">
          <ac:chgData name="DISLEY CORDOBA MATA" userId="9555b161-e741-4f36-a190-c8be7af65958" providerId="ADAL" clId="{8152EC5F-49B0-5445-9BCB-99DF7EDF9DD1}" dt="2022-08-08T16:20:53.106" v="190" actId="2710"/>
          <ac:spMkLst>
            <pc:docMk/>
            <pc:sldMk cId="3682831460" sldId="268"/>
            <ac:spMk id="4" creationId="{219E0B3D-7982-29FF-EA0E-44D483F93F64}"/>
          </ac:spMkLst>
        </pc:spChg>
        <pc:spChg chg="del">
          <ac:chgData name="DISLEY CORDOBA MATA" userId="9555b161-e741-4f36-a190-c8be7af65958" providerId="ADAL" clId="{8152EC5F-49B0-5445-9BCB-99DF7EDF9DD1}" dt="2022-08-08T16:20:46.951" v="189" actId="478"/>
          <ac:spMkLst>
            <pc:docMk/>
            <pc:sldMk cId="3682831460" sldId="268"/>
            <ac:spMk id="12" creationId="{13D27A52-A74C-9A33-A19A-3D25D699EF05}"/>
          </ac:spMkLst>
        </pc:spChg>
        <pc:grpChg chg="mod">
          <ac:chgData name="DISLEY CORDOBA MATA" userId="9555b161-e741-4f36-a190-c8be7af65958" providerId="ADAL" clId="{8152EC5F-49B0-5445-9BCB-99DF7EDF9DD1}" dt="2022-08-08T16:31:05.655" v="230" actId="14100"/>
          <ac:grpSpMkLst>
            <pc:docMk/>
            <pc:sldMk cId="3682831460" sldId="268"/>
            <ac:grpSpMk id="10" creationId="{4F90DA5D-7A83-384E-5EE8-A5D31B6719E3}"/>
          </ac:grpSpMkLst>
        </pc:grpChg>
      </pc:sldChg>
      <pc:sldChg chg="modSp mod">
        <pc:chgData name="DISLEY CORDOBA MATA" userId="9555b161-e741-4f36-a190-c8be7af65958" providerId="ADAL" clId="{8152EC5F-49B0-5445-9BCB-99DF7EDF9DD1}" dt="2022-08-08T20:52:54.425" v="1576" actId="20577"/>
        <pc:sldMkLst>
          <pc:docMk/>
          <pc:sldMk cId="996488879" sldId="269"/>
        </pc:sldMkLst>
        <pc:spChg chg="mod">
          <ac:chgData name="DISLEY CORDOBA MATA" userId="9555b161-e741-4f36-a190-c8be7af65958" providerId="ADAL" clId="{8152EC5F-49B0-5445-9BCB-99DF7EDF9DD1}" dt="2022-08-08T20:52:54.425" v="1576" actId="20577"/>
          <ac:spMkLst>
            <pc:docMk/>
            <pc:sldMk cId="996488879" sldId="269"/>
            <ac:spMk id="2" creationId="{B45EAA8F-875D-ED0A-BD8F-3B87CA789BC2}"/>
          </ac:spMkLst>
        </pc:spChg>
        <pc:spChg chg="mod">
          <ac:chgData name="DISLEY CORDOBA MATA" userId="9555b161-e741-4f36-a190-c8be7af65958" providerId="ADAL" clId="{8152EC5F-49B0-5445-9BCB-99DF7EDF9DD1}" dt="2022-08-08T16:12:53.734" v="142" actId="14100"/>
          <ac:spMkLst>
            <pc:docMk/>
            <pc:sldMk cId="996488879" sldId="269"/>
            <ac:spMk id="3" creationId="{3BF61E4E-7FE6-8341-7138-FA47D4EEA217}"/>
          </ac:spMkLst>
        </pc:spChg>
        <pc:spChg chg="mod">
          <ac:chgData name="DISLEY CORDOBA MATA" userId="9555b161-e741-4f36-a190-c8be7af65958" providerId="ADAL" clId="{8152EC5F-49B0-5445-9BCB-99DF7EDF9DD1}" dt="2022-08-08T16:13:33.683" v="148" actId="207"/>
          <ac:spMkLst>
            <pc:docMk/>
            <pc:sldMk cId="996488879" sldId="269"/>
            <ac:spMk id="4" creationId="{246A7D60-7957-C515-9F81-AE0045B26814}"/>
          </ac:spMkLst>
        </pc:spChg>
        <pc:grpChg chg="mod">
          <ac:chgData name="DISLEY CORDOBA MATA" userId="9555b161-e741-4f36-a190-c8be7af65958" providerId="ADAL" clId="{8152EC5F-49B0-5445-9BCB-99DF7EDF9DD1}" dt="2022-08-08T16:11:51.956" v="135" actId="1076"/>
          <ac:grpSpMkLst>
            <pc:docMk/>
            <pc:sldMk cId="996488879" sldId="269"/>
            <ac:grpSpMk id="12" creationId="{37215839-924F-6F9E-121F-F46A93CF5169}"/>
          </ac:grpSpMkLst>
        </pc:grpChg>
      </pc:sldChg>
      <pc:sldChg chg="modSp mod">
        <pc:chgData name="DISLEY CORDOBA MATA" userId="9555b161-e741-4f36-a190-c8be7af65958" providerId="ADAL" clId="{8152EC5F-49B0-5445-9BCB-99DF7EDF9DD1}" dt="2022-08-08T20:53:10.355" v="1578" actId="20577"/>
        <pc:sldMkLst>
          <pc:docMk/>
          <pc:sldMk cId="1934168375" sldId="270"/>
        </pc:sldMkLst>
        <pc:spChg chg="mod">
          <ac:chgData name="DISLEY CORDOBA MATA" userId="9555b161-e741-4f36-a190-c8be7af65958" providerId="ADAL" clId="{8152EC5F-49B0-5445-9BCB-99DF7EDF9DD1}" dt="2022-08-08T20:53:10.355" v="1578" actId="20577"/>
          <ac:spMkLst>
            <pc:docMk/>
            <pc:sldMk cId="1934168375" sldId="270"/>
            <ac:spMk id="2" creationId="{6EA77B5C-E5C4-4B38-B9F7-A498302212B7}"/>
          </ac:spMkLst>
        </pc:spChg>
        <pc:spChg chg="mod">
          <ac:chgData name="DISLEY CORDOBA MATA" userId="9555b161-e741-4f36-a190-c8be7af65958" providerId="ADAL" clId="{8152EC5F-49B0-5445-9BCB-99DF7EDF9DD1}" dt="2022-08-08T16:09:15.668" v="129" actId="14100"/>
          <ac:spMkLst>
            <pc:docMk/>
            <pc:sldMk cId="1934168375" sldId="270"/>
            <ac:spMk id="3" creationId="{660741C9-F574-5F69-987F-3FFC65404DD4}"/>
          </ac:spMkLst>
        </pc:spChg>
        <pc:spChg chg="mod">
          <ac:chgData name="DISLEY CORDOBA MATA" userId="9555b161-e741-4f36-a190-c8be7af65958" providerId="ADAL" clId="{8152EC5F-49B0-5445-9BCB-99DF7EDF9DD1}" dt="2022-08-08T16:08:08.182" v="123" actId="14100"/>
          <ac:spMkLst>
            <pc:docMk/>
            <pc:sldMk cId="1934168375" sldId="270"/>
            <ac:spMk id="10" creationId="{989A109E-2125-0620-08B2-369558A45E64}"/>
          </ac:spMkLst>
        </pc:spChg>
        <pc:grpChg chg="mod">
          <ac:chgData name="DISLEY CORDOBA MATA" userId="9555b161-e741-4f36-a190-c8be7af65958" providerId="ADAL" clId="{8152EC5F-49B0-5445-9BCB-99DF7EDF9DD1}" dt="2022-08-08T16:08:44.605" v="127" actId="1076"/>
          <ac:grpSpMkLst>
            <pc:docMk/>
            <pc:sldMk cId="1934168375" sldId="270"/>
            <ac:grpSpMk id="8" creationId="{DA67FB30-FD49-C539-B0ED-7361C58307D2}"/>
          </ac:grpSpMkLst>
        </pc:grpChg>
      </pc:sldChg>
      <pc:sldChg chg="addSp delSp modSp mod">
        <pc:chgData name="DISLEY CORDOBA MATA" userId="9555b161-e741-4f36-a190-c8be7af65958" providerId="ADAL" clId="{8152EC5F-49B0-5445-9BCB-99DF7EDF9DD1}" dt="2022-08-08T20:53:02.210" v="1577" actId="20577"/>
        <pc:sldMkLst>
          <pc:docMk/>
          <pc:sldMk cId="255464656" sldId="272"/>
        </pc:sldMkLst>
        <pc:spChg chg="del mod">
          <ac:chgData name="DISLEY CORDOBA MATA" userId="9555b161-e741-4f36-a190-c8be7af65958" providerId="ADAL" clId="{8152EC5F-49B0-5445-9BCB-99DF7EDF9DD1}" dt="2022-08-08T16:18:26.927" v="176" actId="478"/>
          <ac:spMkLst>
            <pc:docMk/>
            <pc:sldMk cId="255464656" sldId="272"/>
            <ac:spMk id="2" creationId="{9D6E1DEA-7AA3-83F4-B8D6-EC26A210D510}"/>
          </ac:spMkLst>
        </pc:spChg>
        <pc:spChg chg="mod">
          <ac:chgData name="DISLEY CORDOBA MATA" userId="9555b161-e741-4f36-a190-c8be7af65958" providerId="ADAL" clId="{8152EC5F-49B0-5445-9BCB-99DF7EDF9DD1}" dt="2022-08-08T16:30:33.491" v="227" actId="14100"/>
          <ac:spMkLst>
            <pc:docMk/>
            <pc:sldMk cId="255464656" sldId="272"/>
            <ac:spMk id="3" creationId="{E76C5BDF-D8CE-34D9-3A2C-169098A1C6B8}"/>
          </ac:spMkLst>
        </pc:spChg>
        <pc:spChg chg="add del mod">
          <ac:chgData name="DISLEY CORDOBA MATA" userId="9555b161-e741-4f36-a190-c8be7af65958" providerId="ADAL" clId="{8152EC5F-49B0-5445-9BCB-99DF7EDF9DD1}" dt="2022-08-08T16:18:35.667" v="178" actId="478"/>
          <ac:spMkLst>
            <pc:docMk/>
            <pc:sldMk cId="255464656" sldId="272"/>
            <ac:spMk id="8" creationId="{5FD4CB86-9E9C-F436-4513-47840DC8417D}"/>
          </ac:spMkLst>
        </pc:spChg>
        <pc:spChg chg="add mod">
          <ac:chgData name="DISLEY CORDOBA MATA" userId="9555b161-e741-4f36-a190-c8be7af65958" providerId="ADAL" clId="{8152EC5F-49B0-5445-9BCB-99DF7EDF9DD1}" dt="2022-08-08T20:53:02.210" v="1577" actId="20577"/>
          <ac:spMkLst>
            <pc:docMk/>
            <pc:sldMk cId="255464656" sldId="272"/>
            <ac:spMk id="9" creationId="{993C4A57-BE9B-E46B-BAA8-F6B8C93EFA34}"/>
          </ac:spMkLst>
        </pc:spChg>
        <pc:spChg chg="add mod">
          <ac:chgData name="DISLEY CORDOBA MATA" userId="9555b161-e741-4f36-a190-c8be7af65958" providerId="ADAL" clId="{8152EC5F-49B0-5445-9BCB-99DF7EDF9DD1}" dt="2022-08-08T16:29:05.612" v="220" actId="121"/>
          <ac:spMkLst>
            <pc:docMk/>
            <pc:sldMk cId="255464656" sldId="272"/>
            <ac:spMk id="11" creationId="{FCD5434E-6006-5202-6471-97D858CF1D65}"/>
          </ac:spMkLst>
        </pc:spChg>
        <pc:spChg chg="add mod">
          <ac:chgData name="DISLEY CORDOBA MATA" userId="9555b161-e741-4f36-a190-c8be7af65958" providerId="ADAL" clId="{8152EC5F-49B0-5445-9BCB-99DF7EDF9DD1}" dt="2022-08-08T20:38:56.507" v="1566" actId="1076"/>
          <ac:spMkLst>
            <pc:docMk/>
            <pc:sldMk cId="255464656" sldId="272"/>
            <ac:spMk id="12" creationId="{24ED287E-FDFC-2ECC-9108-2ADA39EF0508}"/>
          </ac:spMkLst>
        </pc:spChg>
        <pc:grpChg chg="del mod">
          <ac:chgData name="DISLEY CORDOBA MATA" userId="9555b161-e741-4f36-a190-c8be7af65958" providerId="ADAL" clId="{8152EC5F-49B0-5445-9BCB-99DF7EDF9DD1}" dt="2022-08-08T20:38:15.270" v="1560" actId="478"/>
          <ac:grpSpMkLst>
            <pc:docMk/>
            <pc:sldMk cId="255464656" sldId="272"/>
            <ac:grpSpMk id="7" creationId="{EB62F9E8-A38E-7AB3-8D14-5BAA1C62777D}"/>
          </ac:grpSpMkLst>
        </pc:grpChg>
      </pc:sldChg>
      <pc:sldChg chg="addSp delSp modSp mod">
        <pc:chgData name="DISLEY CORDOBA MATA" userId="9555b161-e741-4f36-a190-c8be7af65958" providerId="ADAL" clId="{8152EC5F-49B0-5445-9BCB-99DF7EDF9DD1}" dt="2022-08-08T20:53:18.275" v="1579" actId="20577"/>
        <pc:sldMkLst>
          <pc:docMk/>
          <pc:sldMk cId="862327751" sldId="273"/>
        </pc:sldMkLst>
        <pc:spChg chg="add del mod">
          <ac:chgData name="DISLEY CORDOBA MATA" userId="9555b161-e741-4f36-a190-c8be7af65958" providerId="ADAL" clId="{8152EC5F-49B0-5445-9BCB-99DF7EDF9DD1}" dt="2022-08-08T15:56:41.759" v="85" actId="478"/>
          <ac:spMkLst>
            <pc:docMk/>
            <pc:sldMk cId="862327751" sldId="273"/>
            <ac:spMk id="2" creationId="{B1C1DFD4-39F1-3473-0E8C-CAC91C2BB1ED}"/>
          </ac:spMkLst>
        </pc:spChg>
        <pc:spChg chg="mod">
          <ac:chgData name="DISLEY CORDOBA MATA" userId="9555b161-e741-4f36-a190-c8be7af65958" providerId="ADAL" clId="{8152EC5F-49B0-5445-9BCB-99DF7EDF9DD1}" dt="2022-08-08T15:58:18.234" v="102" actId="14100"/>
          <ac:spMkLst>
            <pc:docMk/>
            <pc:sldMk cId="862327751" sldId="273"/>
            <ac:spMk id="3" creationId="{0FA82E41-C08B-20BC-2AF4-451CD78F608D}"/>
          </ac:spMkLst>
        </pc:spChg>
        <pc:spChg chg="mod">
          <ac:chgData name="DISLEY CORDOBA MATA" userId="9555b161-e741-4f36-a190-c8be7af65958" providerId="ADAL" clId="{8152EC5F-49B0-5445-9BCB-99DF7EDF9DD1}" dt="2022-08-08T16:22:03.491" v="193" actId="1076"/>
          <ac:spMkLst>
            <pc:docMk/>
            <pc:sldMk cId="862327751" sldId="273"/>
            <ac:spMk id="4" creationId="{4022F9E0-A448-E030-73E1-CC92EEE48237}"/>
          </ac:spMkLst>
        </pc:spChg>
        <pc:spChg chg="add del mod">
          <ac:chgData name="DISLEY CORDOBA MATA" userId="9555b161-e741-4f36-a190-c8be7af65958" providerId="ADAL" clId="{8152EC5F-49B0-5445-9BCB-99DF7EDF9DD1}" dt="2022-08-08T15:56:44.760" v="87" actId="478"/>
          <ac:spMkLst>
            <pc:docMk/>
            <pc:sldMk cId="862327751" sldId="273"/>
            <ac:spMk id="5" creationId="{C268D493-5F1E-A4A4-322C-F9F37ABAA1EF}"/>
          </ac:spMkLst>
        </pc:spChg>
        <pc:spChg chg="add del mod">
          <ac:chgData name="DISLEY CORDOBA MATA" userId="9555b161-e741-4f36-a190-c8be7af65958" providerId="ADAL" clId="{8152EC5F-49B0-5445-9BCB-99DF7EDF9DD1}" dt="2022-08-08T20:53:18.275" v="1579" actId="20577"/>
          <ac:spMkLst>
            <pc:docMk/>
            <pc:sldMk cId="862327751" sldId="273"/>
            <ac:spMk id="8" creationId="{9D9EE006-FCF5-4D46-9C92-8275CDC6BBFB}"/>
          </ac:spMkLst>
        </pc:spChg>
        <pc:spChg chg="mod">
          <ac:chgData name="DISLEY CORDOBA MATA" userId="9555b161-e741-4f36-a190-c8be7af65958" providerId="ADAL" clId="{8152EC5F-49B0-5445-9BCB-99DF7EDF9DD1}" dt="2022-08-08T16:22:03.491" v="193" actId="1076"/>
          <ac:spMkLst>
            <pc:docMk/>
            <pc:sldMk cId="862327751" sldId="273"/>
            <ac:spMk id="13" creationId="{E58E6CEE-14D2-BA00-59C9-6A06EE34D27E}"/>
          </ac:spMkLst>
        </pc:spChg>
        <pc:grpChg chg="mod">
          <ac:chgData name="DISLEY CORDOBA MATA" userId="9555b161-e741-4f36-a190-c8be7af65958" providerId="ADAL" clId="{8152EC5F-49B0-5445-9BCB-99DF7EDF9DD1}" dt="2022-08-08T16:22:03.491" v="193" actId="1076"/>
          <ac:grpSpMkLst>
            <pc:docMk/>
            <pc:sldMk cId="862327751" sldId="273"/>
            <ac:grpSpMk id="11" creationId="{E14C04BF-09AF-FB4D-1AEB-DD6D65138D78}"/>
          </ac:grpSpMkLst>
        </pc:grpChg>
      </pc:sldChg>
      <pc:sldChg chg="modSp mod modCm">
        <pc:chgData name="DISLEY CORDOBA MATA" userId="9555b161-e741-4f36-a190-c8be7af65958" providerId="ADAL" clId="{8152EC5F-49B0-5445-9BCB-99DF7EDF9DD1}" dt="2022-08-08T20:54:29.648" v="1583" actId="20577"/>
        <pc:sldMkLst>
          <pc:docMk/>
          <pc:sldMk cId="1396523527" sldId="275"/>
        </pc:sldMkLst>
        <pc:spChg chg="mod">
          <ac:chgData name="DISLEY CORDOBA MATA" userId="9555b161-e741-4f36-a190-c8be7af65958" providerId="ADAL" clId="{8152EC5F-49B0-5445-9BCB-99DF7EDF9DD1}" dt="2022-08-08T20:54:29.648" v="1583" actId="20577"/>
          <ac:spMkLst>
            <pc:docMk/>
            <pc:sldMk cId="1396523527" sldId="275"/>
            <ac:spMk id="2" creationId="{2D0F1310-011E-006F-A84E-0B26662B56C0}"/>
          </ac:spMkLst>
        </pc:spChg>
        <pc:picChg chg="mod modCrop">
          <ac:chgData name="DISLEY CORDOBA MATA" userId="9555b161-e741-4f36-a190-c8be7af65958" providerId="ADAL" clId="{8152EC5F-49B0-5445-9BCB-99DF7EDF9DD1}" dt="2022-08-08T19:35:59.426" v="856" actId="1076"/>
          <ac:picMkLst>
            <pc:docMk/>
            <pc:sldMk cId="1396523527" sldId="275"/>
            <ac:picMk id="6" creationId="{2163A61F-2717-D5ED-3064-55F5EBB45F1A}"/>
          </ac:picMkLst>
        </pc:picChg>
      </pc:sldChg>
      <pc:sldChg chg="modSp mod">
        <pc:chgData name="DISLEY CORDOBA MATA" userId="9555b161-e741-4f36-a190-c8be7af65958" providerId="ADAL" clId="{8152EC5F-49B0-5445-9BCB-99DF7EDF9DD1}" dt="2022-08-08T18:17:39.234" v="798" actId="1076"/>
        <pc:sldMkLst>
          <pc:docMk/>
          <pc:sldMk cId="359078259" sldId="276"/>
        </pc:sldMkLst>
        <pc:spChg chg="mod">
          <ac:chgData name="DISLEY CORDOBA MATA" userId="9555b161-e741-4f36-a190-c8be7af65958" providerId="ADAL" clId="{8152EC5F-49B0-5445-9BCB-99DF7EDF9DD1}" dt="2022-08-08T16:23:25.828" v="201" actId="14100"/>
          <ac:spMkLst>
            <pc:docMk/>
            <pc:sldMk cId="359078259" sldId="276"/>
            <ac:spMk id="2" creationId="{7AE2E6F3-D528-1E6F-D698-8E9BA052B304}"/>
          </ac:spMkLst>
        </pc:spChg>
        <pc:picChg chg="mod modCrop">
          <ac:chgData name="DISLEY CORDOBA MATA" userId="9555b161-e741-4f36-a190-c8be7af65958" providerId="ADAL" clId="{8152EC5F-49B0-5445-9BCB-99DF7EDF9DD1}" dt="2022-08-08T18:17:39.234" v="798" actId="1076"/>
          <ac:picMkLst>
            <pc:docMk/>
            <pc:sldMk cId="359078259" sldId="276"/>
            <ac:picMk id="4" creationId="{9CBE81B8-BA38-2B16-646D-CC453285C404}"/>
          </ac:picMkLst>
        </pc:picChg>
      </pc:sldChg>
      <pc:sldChg chg="addSp delSp modSp mod">
        <pc:chgData name="DISLEY CORDOBA MATA" userId="9555b161-e741-4f36-a190-c8be7af65958" providerId="ADAL" clId="{8152EC5F-49B0-5445-9BCB-99DF7EDF9DD1}" dt="2022-08-08T20:49:16.934" v="1573" actId="14100"/>
        <pc:sldMkLst>
          <pc:docMk/>
          <pc:sldMk cId="907498057" sldId="277"/>
        </pc:sldMkLst>
        <pc:spChg chg="add del mod">
          <ac:chgData name="DISLEY CORDOBA MATA" userId="9555b161-e741-4f36-a190-c8be7af65958" providerId="ADAL" clId="{8152EC5F-49B0-5445-9BCB-99DF7EDF9DD1}" dt="2022-08-08T20:49:07.729" v="1571" actId="478"/>
          <ac:spMkLst>
            <pc:docMk/>
            <pc:sldMk cId="907498057" sldId="277"/>
            <ac:spMk id="2" creationId="{900D0DC3-F1DD-FD2A-6258-0587537323F5}"/>
          </ac:spMkLst>
        </pc:spChg>
        <pc:spChg chg="add del mod">
          <ac:chgData name="DISLEY CORDOBA MATA" userId="9555b161-e741-4f36-a190-c8be7af65958" providerId="ADAL" clId="{8152EC5F-49B0-5445-9BCB-99DF7EDF9DD1}" dt="2022-08-08T20:49:11.822" v="1572" actId="478"/>
          <ac:spMkLst>
            <pc:docMk/>
            <pc:sldMk cId="907498057" sldId="277"/>
            <ac:spMk id="3" creationId="{85E15187-26D6-E61C-13D6-5D7672806F5E}"/>
          </ac:spMkLst>
        </pc:spChg>
        <pc:spChg chg="add mod">
          <ac:chgData name="DISLEY CORDOBA MATA" userId="9555b161-e741-4f36-a190-c8be7af65958" providerId="ADAL" clId="{8152EC5F-49B0-5445-9BCB-99DF7EDF9DD1}" dt="2022-08-08T20:49:16.934" v="1573" actId="14100"/>
          <ac:spMkLst>
            <pc:docMk/>
            <pc:sldMk cId="907498057" sldId="277"/>
            <ac:spMk id="4" creationId="{84A5F521-FC9D-F273-F181-95C969A041BA}"/>
          </ac:spMkLst>
        </pc:spChg>
        <pc:picChg chg="mod">
          <ac:chgData name="DISLEY CORDOBA MATA" userId="9555b161-e741-4f36-a190-c8be7af65958" providerId="ADAL" clId="{8152EC5F-49B0-5445-9BCB-99DF7EDF9DD1}" dt="2022-08-08T18:18:07.062" v="801" actId="1076"/>
          <ac:picMkLst>
            <pc:docMk/>
            <pc:sldMk cId="907498057" sldId="277"/>
            <ac:picMk id="5" creationId="{68D8AE41-ACAE-A755-4C24-9D85D6E23DFA}"/>
          </ac:picMkLst>
        </pc:picChg>
      </pc:sldChg>
      <pc:sldChg chg="delSp modSp mod">
        <pc:chgData name="DISLEY CORDOBA MATA" userId="9555b161-e741-4f36-a190-c8be7af65958" providerId="ADAL" clId="{8152EC5F-49B0-5445-9BCB-99DF7EDF9DD1}" dt="2022-08-08T20:55:19.435" v="1587" actId="20577"/>
        <pc:sldMkLst>
          <pc:docMk/>
          <pc:sldMk cId="4229800018" sldId="278"/>
        </pc:sldMkLst>
        <pc:spChg chg="mod">
          <ac:chgData name="DISLEY CORDOBA MATA" userId="9555b161-e741-4f36-a190-c8be7af65958" providerId="ADAL" clId="{8152EC5F-49B0-5445-9BCB-99DF7EDF9DD1}" dt="2022-08-08T20:55:19.435" v="1587" actId="20577"/>
          <ac:spMkLst>
            <pc:docMk/>
            <pc:sldMk cId="4229800018" sldId="278"/>
            <ac:spMk id="2" creationId="{017CFC81-B5B8-A54C-BC46-00F5446F3CE2}"/>
          </ac:spMkLst>
        </pc:spChg>
        <pc:spChg chg="mod">
          <ac:chgData name="DISLEY CORDOBA MATA" userId="9555b161-e741-4f36-a190-c8be7af65958" providerId="ADAL" clId="{8152EC5F-49B0-5445-9BCB-99DF7EDF9DD1}" dt="2022-08-08T16:42:01.837" v="292" actId="14100"/>
          <ac:spMkLst>
            <pc:docMk/>
            <pc:sldMk cId="4229800018" sldId="278"/>
            <ac:spMk id="3" creationId="{CF5C5518-E1E1-C6EC-2023-AF3C30F5F66C}"/>
          </ac:spMkLst>
        </pc:spChg>
        <pc:spChg chg="del mod">
          <ac:chgData name="DISLEY CORDOBA MATA" userId="9555b161-e741-4f36-a190-c8be7af65958" providerId="ADAL" clId="{8152EC5F-49B0-5445-9BCB-99DF7EDF9DD1}" dt="2022-08-08T16:41:47.730" v="289" actId="478"/>
          <ac:spMkLst>
            <pc:docMk/>
            <pc:sldMk cId="4229800018" sldId="278"/>
            <ac:spMk id="4" creationId="{C9F93349-7102-594B-A063-CF46B5417240}"/>
          </ac:spMkLst>
        </pc:spChg>
      </pc:sldChg>
      <pc:sldChg chg="addSp modSp mod">
        <pc:chgData name="DISLEY CORDOBA MATA" userId="9555b161-e741-4f36-a190-c8be7af65958" providerId="ADAL" clId="{8152EC5F-49B0-5445-9BCB-99DF7EDF9DD1}" dt="2022-08-08T20:37:00.241" v="1559" actId="14100"/>
        <pc:sldMkLst>
          <pc:docMk/>
          <pc:sldMk cId="677346107" sldId="279"/>
        </pc:sldMkLst>
        <pc:spChg chg="add mod">
          <ac:chgData name="DISLEY CORDOBA MATA" userId="9555b161-e741-4f36-a190-c8be7af65958" providerId="ADAL" clId="{8152EC5F-49B0-5445-9BCB-99DF7EDF9DD1}" dt="2022-08-08T20:36:37.376" v="1555" actId="14100"/>
          <ac:spMkLst>
            <pc:docMk/>
            <pc:sldMk cId="677346107" sldId="279"/>
            <ac:spMk id="2" creationId="{53AC3EED-5E6C-D2F3-6319-94E866D1C6E3}"/>
          </ac:spMkLst>
        </pc:spChg>
        <pc:spChg chg="add mod">
          <ac:chgData name="DISLEY CORDOBA MATA" userId="9555b161-e741-4f36-a190-c8be7af65958" providerId="ADAL" clId="{8152EC5F-49B0-5445-9BCB-99DF7EDF9DD1}" dt="2022-08-08T20:37:00.241" v="1559" actId="14100"/>
          <ac:spMkLst>
            <pc:docMk/>
            <pc:sldMk cId="677346107" sldId="279"/>
            <ac:spMk id="3" creationId="{6C8694D1-CD94-E647-5E21-4956B7843B55}"/>
          </ac:spMkLst>
        </pc:spChg>
        <pc:picChg chg="mod">
          <ac:chgData name="DISLEY CORDOBA MATA" userId="9555b161-e741-4f36-a190-c8be7af65958" providerId="ADAL" clId="{8152EC5F-49B0-5445-9BCB-99DF7EDF9DD1}" dt="2022-08-08T20:35:52.453" v="1550" actId="14100"/>
          <ac:picMkLst>
            <pc:docMk/>
            <pc:sldMk cId="677346107" sldId="279"/>
            <ac:picMk id="4" creationId="{BB089741-C32F-EF4A-1268-49CB62881FB4}"/>
          </ac:picMkLst>
        </pc:picChg>
      </pc:sldChg>
      <pc:sldChg chg="modSp mod">
        <pc:chgData name="DISLEY CORDOBA MATA" userId="9555b161-e741-4f36-a190-c8be7af65958" providerId="ADAL" clId="{8152EC5F-49B0-5445-9BCB-99DF7EDF9DD1}" dt="2022-08-08T18:16:32.658" v="794" actId="732"/>
        <pc:sldMkLst>
          <pc:docMk/>
          <pc:sldMk cId="4018455329" sldId="280"/>
        </pc:sldMkLst>
        <pc:picChg chg="mod modCrop">
          <ac:chgData name="DISLEY CORDOBA MATA" userId="9555b161-e741-4f36-a190-c8be7af65958" providerId="ADAL" clId="{8152EC5F-49B0-5445-9BCB-99DF7EDF9DD1}" dt="2022-08-08T18:16:32.658" v="794" actId="732"/>
          <ac:picMkLst>
            <pc:docMk/>
            <pc:sldMk cId="4018455329" sldId="280"/>
            <ac:picMk id="4" creationId="{E4E44A4C-0CE2-B10B-250C-CBAA1835B879}"/>
          </ac:picMkLst>
        </pc:picChg>
      </pc:sldChg>
      <pc:sldChg chg="delSp modSp mod modCm">
        <pc:chgData name="DISLEY CORDOBA MATA" userId="9555b161-e741-4f36-a190-c8be7af65958" providerId="ADAL" clId="{8152EC5F-49B0-5445-9BCB-99DF7EDF9DD1}" dt="2022-08-08T20:53:54.232" v="1580" actId="20577"/>
        <pc:sldMkLst>
          <pc:docMk/>
          <pc:sldMk cId="2097411020" sldId="281"/>
        </pc:sldMkLst>
        <pc:spChg chg="mod">
          <ac:chgData name="DISLEY CORDOBA MATA" userId="9555b161-e741-4f36-a190-c8be7af65958" providerId="ADAL" clId="{8152EC5F-49B0-5445-9BCB-99DF7EDF9DD1}" dt="2022-08-08T20:53:54.232" v="1580" actId="20577"/>
          <ac:spMkLst>
            <pc:docMk/>
            <pc:sldMk cId="2097411020" sldId="281"/>
            <ac:spMk id="2" creationId="{5745FB2E-BBBC-B44D-7C07-0DD78A1F077F}"/>
          </ac:spMkLst>
        </pc:spChg>
        <pc:spChg chg="mod">
          <ac:chgData name="DISLEY CORDOBA MATA" userId="9555b161-e741-4f36-a190-c8be7af65958" providerId="ADAL" clId="{8152EC5F-49B0-5445-9BCB-99DF7EDF9DD1}" dt="2022-08-08T16:37:44.480" v="275" actId="14100"/>
          <ac:spMkLst>
            <pc:docMk/>
            <pc:sldMk cId="2097411020" sldId="281"/>
            <ac:spMk id="3" creationId="{8073078D-B04B-129D-B7A4-B9341B081F53}"/>
          </ac:spMkLst>
        </pc:spChg>
        <pc:grpChg chg="del mod">
          <ac:chgData name="DISLEY CORDOBA MATA" userId="9555b161-e741-4f36-a190-c8be7af65958" providerId="ADAL" clId="{8152EC5F-49B0-5445-9BCB-99DF7EDF9DD1}" dt="2022-08-08T16:32:37.483" v="233" actId="478"/>
          <ac:grpSpMkLst>
            <pc:docMk/>
            <pc:sldMk cId="2097411020" sldId="281"/>
            <ac:grpSpMk id="9" creationId="{F72D89EE-98C1-AA99-C570-57AC5F49C7E9}"/>
          </ac:grpSpMkLst>
        </pc:grpChg>
      </pc:sldChg>
      <pc:sldChg chg="modSp mod ord">
        <pc:chgData name="DISLEY CORDOBA MATA" userId="9555b161-e741-4f36-a190-c8be7af65958" providerId="ADAL" clId="{8152EC5F-49B0-5445-9BCB-99DF7EDF9DD1}" dt="2022-08-08T20:52:12.122" v="1574" actId="1076"/>
        <pc:sldMkLst>
          <pc:docMk/>
          <pc:sldMk cId="3790179669" sldId="286"/>
        </pc:sldMkLst>
        <pc:picChg chg="mod">
          <ac:chgData name="DISLEY CORDOBA MATA" userId="9555b161-e741-4f36-a190-c8be7af65958" providerId="ADAL" clId="{8152EC5F-49B0-5445-9BCB-99DF7EDF9DD1}" dt="2022-08-08T20:52:12.122" v="1574" actId="1076"/>
          <ac:picMkLst>
            <pc:docMk/>
            <pc:sldMk cId="3790179669" sldId="286"/>
            <ac:picMk id="4" creationId="{AC43DB6E-F982-1592-00E4-225178F5552A}"/>
          </ac:picMkLst>
        </pc:picChg>
      </pc:sldChg>
      <pc:sldChg chg="modSp mod">
        <pc:chgData name="DISLEY CORDOBA MATA" userId="9555b161-e741-4f36-a190-c8be7af65958" providerId="ADAL" clId="{8152EC5F-49B0-5445-9BCB-99DF7EDF9DD1}" dt="2022-08-08T16:24:48.189" v="208" actId="1076"/>
        <pc:sldMkLst>
          <pc:docMk/>
          <pc:sldMk cId="2711590423" sldId="287"/>
        </pc:sldMkLst>
        <pc:spChg chg="mod">
          <ac:chgData name="DISLEY CORDOBA MATA" userId="9555b161-e741-4f36-a190-c8be7af65958" providerId="ADAL" clId="{8152EC5F-49B0-5445-9BCB-99DF7EDF9DD1}" dt="2022-08-08T16:24:30.524" v="206" actId="1076"/>
          <ac:spMkLst>
            <pc:docMk/>
            <pc:sldMk cId="2711590423" sldId="287"/>
            <ac:spMk id="2" creationId="{010B0701-C9F0-8C62-48E6-3D8F577E6FE4}"/>
          </ac:spMkLst>
        </pc:spChg>
        <pc:picChg chg="mod">
          <ac:chgData name="DISLEY CORDOBA MATA" userId="9555b161-e741-4f36-a190-c8be7af65958" providerId="ADAL" clId="{8152EC5F-49B0-5445-9BCB-99DF7EDF9DD1}" dt="2022-08-08T16:24:48.189" v="208" actId="1076"/>
          <ac:picMkLst>
            <pc:docMk/>
            <pc:sldMk cId="2711590423" sldId="287"/>
            <ac:picMk id="4" creationId="{80ED0EC8-1310-463F-F61B-9516182DAB1F}"/>
          </ac:picMkLst>
        </pc:picChg>
      </pc:sldChg>
      <pc:sldChg chg="modSp mod">
        <pc:chgData name="DISLEY CORDOBA MATA" userId="9555b161-e741-4f36-a190-c8be7af65958" providerId="ADAL" clId="{8152EC5F-49B0-5445-9BCB-99DF7EDF9DD1}" dt="2022-08-08T15:48:24.418" v="53" actId="20577"/>
        <pc:sldMkLst>
          <pc:docMk/>
          <pc:sldMk cId="3334399675" sldId="290"/>
        </pc:sldMkLst>
        <pc:spChg chg="mod">
          <ac:chgData name="DISLEY CORDOBA MATA" userId="9555b161-e741-4f36-a190-c8be7af65958" providerId="ADAL" clId="{8152EC5F-49B0-5445-9BCB-99DF7EDF9DD1}" dt="2022-08-08T15:48:24.418" v="53" actId="20577"/>
          <ac:spMkLst>
            <pc:docMk/>
            <pc:sldMk cId="3334399675" sldId="290"/>
            <ac:spMk id="2" creationId="{1714AA48-B928-C2C7-112A-AE97E2B12883}"/>
          </ac:spMkLst>
        </pc:spChg>
      </pc:sldChg>
      <pc:sldChg chg="delSp modSp mod">
        <pc:chgData name="DISLEY CORDOBA MATA" userId="9555b161-e741-4f36-a190-c8be7af65958" providerId="ADAL" clId="{8152EC5F-49B0-5445-9BCB-99DF7EDF9DD1}" dt="2022-08-08T15:59:15.761" v="108" actId="1076"/>
        <pc:sldMkLst>
          <pc:docMk/>
          <pc:sldMk cId="1904576071" sldId="291"/>
        </pc:sldMkLst>
        <pc:spChg chg="mod">
          <ac:chgData name="DISLEY CORDOBA MATA" userId="9555b161-e741-4f36-a190-c8be7af65958" providerId="ADAL" clId="{8152EC5F-49B0-5445-9BCB-99DF7EDF9DD1}" dt="2022-08-08T15:58:43.952" v="105" actId="14100"/>
          <ac:spMkLst>
            <pc:docMk/>
            <pc:sldMk cId="1904576071" sldId="291"/>
            <ac:spMk id="2" creationId="{C1929E6D-A101-33EB-C4F9-84947CFCE1CF}"/>
          </ac:spMkLst>
        </pc:spChg>
        <pc:picChg chg="mod">
          <ac:chgData name="DISLEY CORDOBA MATA" userId="9555b161-e741-4f36-a190-c8be7af65958" providerId="ADAL" clId="{8152EC5F-49B0-5445-9BCB-99DF7EDF9DD1}" dt="2022-08-08T15:59:15.761" v="108" actId="1076"/>
          <ac:picMkLst>
            <pc:docMk/>
            <pc:sldMk cId="1904576071" sldId="291"/>
            <ac:picMk id="4" creationId="{C81059EA-700C-07EF-842A-658469858D7B}"/>
          </ac:picMkLst>
        </pc:picChg>
        <pc:picChg chg="mod">
          <ac:chgData name="DISLEY CORDOBA MATA" userId="9555b161-e741-4f36-a190-c8be7af65958" providerId="ADAL" clId="{8152EC5F-49B0-5445-9BCB-99DF7EDF9DD1}" dt="2022-08-08T15:59:15.761" v="108" actId="1076"/>
          <ac:picMkLst>
            <pc:docMk/>
            <pc:sldMk cId="1904576071" sldId="291"/>
            <ac:picMk id="5" creationId="{F22B5F30-13BA-0B28-CA69-CA560806855D}"/>
          </ac:picMkLst>
        </pc:picChg>
        <pc:picChg chg="del mod">
          <ac:chgData name="DISLEY CORDOBA MATA" userId="9555b161-e741-4f36-a190-c8be7af65958" providerId="ADAL" clId="{8152EC5F-49B0-5445-9BCB-99DF7EDF9DD1}" dt="2022-08-08T15:52:25.562" v="64" actId="21"/>
          <ac:picMkLst>
            <pc:docMk/>
            <pc:sldMk cId="1904576071" sldId="291"/>
            <ac:picMk id="6" creationId="{1F2F5B25-9A59-3F8F-C82A-B5B70A836779}"/>
          </ac:picMkLst>
        </pc:picChg>
      </pc:sldChg>
      <pc:sldChg chg="addSp delSp modSp new mod">
        <pc:chgData name="DISLEY CORDOBA MATA" userId="9555b161-e741-4f36-a190-c8be7af65958" providerId="ADAL" clId="{8152EC5F-49B0-5445-9BCB-99DF7EDF9DD1}" dt="2022-08-08T16:38:24.528" v="281" actId="1076"/>
        <pc:sldMkLst>
          <pc:docMk/>
          <pc:sldMk cId="3889392761" sldId="292"/>
        </pc:sldMkLst>
        <pc:spChg chg="del">
          <ac:chgData name="DISLEY CORDOBA MATA" userId="9555b161-e741-4f36-a190-c8be7af65958" providerId="ADAL" clId="{8152EC5F-49B0-5445-9BCB-99DF7EDF9DD1}" dt="2022-08-08T15:52:37.358" v="67" actId="478"/>
          <ac:spMkLst>
            <pc:docMk/>
            <pc:sldMk cId="3889392761" sldId="292"/>
            <ac:spMk id="2" creationId="{2FE780C5-1EF4-7D2D-C5D4-579ECE4944A9}"/>
          </ac:spMkLst>
        </pc:spChg>
        <pc:spChg chg="del">
          <ac:chgData name="DISLEY CORDOBA MATA" userId="9555b161-e741-4f36-a190-c8be7af65958" providerId="ADAL" clId="{8152EC5F-49B0-5445-9BCB-99DF7EDF9DD1}" dt="2022-08-08T15:52:40.012" v="68" actId="478"/>
          <ac:spMkLst>
            <pc:docMk/>
            <pc:sldMk cId="3889392761" sldId="292"/>
            <ac:spMk id="3" creationId="{62FC2CD8-91D1-D74E-EB64-D1107515DFFB}"/>
          </ac:spMkLst>
        </pc:spChg>
        <pc:picChg chg="add mod">
          <ac:chgData name="DISLEY CORDOBA MATA" userId="9555b161-e741-4f36-a190-c8be7af65958" providerId="ADAL" clId="{8152EC5F-49B0-5445-9BCB-99DF7EDF9DD1}" dt="2022-08-08T16:38:24.528" v="281" actId="1076"/>
          <ac:picMkLst>
            <pc:docMk/>
            <pc:sldMk cId="3889392761" sldId="292"/>
            <ac:picMk id="4" creationId="{C1F34934-E4CE-34B9-900A-53FA84DEB108}"/>
          </ac:picMkLst>
        </pc:picChg>
      </pc:sldChg>
      <pc:sldChg chg="modSp add del mod">
        <pc:chgData name="DISLEY CORDOBA MATA" userId="9555b161-e741-4f36-a190-c8be7af65958" providerId="ADAL" clId="{8152EC5F-49B0-5445-9BCB-99DF7EDF9DD1}" dt="2022-08-08T16:36:55.525" v="267" actId="2890"/>
        <pc:sldMkLst>
          <pc:docMk/>
          <pc:sldMk cId="2937917287" sldId="293"/>
        </pc:sldMkLst>
        <pc:spChg chg="mod">
          <ac:chgData name="DISLEY CORDOBA MATA" userId="9555b161-e741-4f36-a190-c8be7af65958" providerId="ADAL" clId="{8152EC5F-49B0-5445-9BCB-99DF7EDF9DD1}" dt="2022-08-08T16:36:55.192" v="266" actId="20577"/>
          <ac:spMkLst>
            <pc:docMk/>
            <pc:sldMk cId="2937917287" sldId="293"/>
            <ac:spMk id="3" creationId="{8073078D-B04B-129D-B7A4-B9341B081F53}"/>
          </ac:spMkLst>
        </pc:spChg>
      </pc:sldChg>
      <pc:sldChg chg="modSp add mod">
        <pc:chgData name="DISLEY CORDOBA MATA" userId="9555b161-e741-4f36-a190-c8be7af65958" providerId="ADAL" clId="{8152EC5F-49B0-5445-9BCB-99DF7EDF9DD1}" dt="2022-08-08T20:54:00.711" v="1581" actId="20577"/>
        <pc:sldMkLst>
          <pc:docMk/>
          <pc:sldMk cId="3212794443" sldId="293"/>
        </pc:sldMkLst>
        <pc:spChg chg="mod">
          <ac:chgData name="DISLEY CORDOBA MATA" userId="9555b161-e741-4f36-a190-c8be7af65958" providerId="ADAL" clId="{8152EC5F-49B0-5445-9BCB-99DF7EDF9DD1}" dt="2022-08-08T20:54:00.711" v="1581" actId="20577"/>
          <ac:spMkLst>
            <pc:docMk/>
            <pc:sldMk cId="3212794443" sldId="293"/>
            <ac:spMk id="2" creationId="{5745FB2E-BBBC-B44D-7C07-0DD78A1F077F}"/>
          </ac:spMkLst>
        </pc:spChg>
        <pc:spChg chg="mod">
          <ac:chgData name="DISLEY CORDOBA MATA" userId="9555b161-e741-4f36-a190-c8be7af65958" providerId="ADAL" clId="{8152EC5F-49B0-5445-9BCB-99DF7EDF9DD1}" dt="2022-08-08T16:37:58.573" v="278" actId="14100"/>
          <ac:spMkLst>
            <pc:docMk/>
            <pc:sldMk cId="3212794443" sldId="293"/>
            <ac:spMk id="3" creationId="{8073078D-B04B-129D-B7A4-B9341B081F53}"/>
          </ac:spMkLst>
        </pc:spChg>
      </pc:sldChg>
      <pc:sldChg chg="addSp delSp modSp add mod">
        <pc:chgData name="DISLEY CORDOBA MATA" userId="9555b161-e741-4f36-a190-c8be7af65958" providerId="ADAL" clId="{8152EC5F-49B0-5445-9BCB-99DF7EDF9DD1}" dt="2022-08-08T20:55:39.264" v="1591" actId="20577"/>
        <pc:sldMkLst>
          <pc:docMk/>
          <pc:sldMk cId="3149604823" sldId="294"/>
        </pc:sldMkLst>
        <pc:spChg chg="mod">
          <ac:chgData name="DISLEY CORDOBA MATA" userId="9555b161-e741-4f36-a190-c8be7af65958" providerId="ADAL" clId="{8152EC5F-49B0-5445-9BCB-99DF7EDF9DD1}" dt="2022-08-08T20:55:39.264" v="1591" actId="20577"/>
          <ac:spMkLst>
            <pc:docMk/>
            <pc:sldMk cId="3149604823" sldId="294"/>
            <ac:spMk id="2" creationId="{017CFC81-B5B8-A54C-BC46-00F5446F3CE2}"/>
          </ac:spMkLst>
        </pc:spChg>
        <pc:spChg chg="del">
          <ac:chgData name="DISLEY CORDOBA MATA" userId="9555b161-e741-4f36-a190-c8be7af65958" providerId="ADAL" clId="{8152EC5F-49B0-5445-9BCB-99DF7EDF9DD1}" dt="2022-08-08T16:42:08.508" v="293" actId="478"/>
          <ac:spMkLst>
            <pc:docMk/>
            <pc:sldMk cId="3149604823" sldId="294"/>
            <ac:spMk id="3" creationId="{CF5C5518-E1E1-C6EC-2023-AF3C30F5F66C}"/>
          </ac:spMkLst>
        </pc:spChg>
        <pc:spChg chg="mod">
          <ac:chgData name="DISLEY CORDOBA MATA" userId="9555b161-e741-4f36-a190-c8be7af65958" providerId="ADAL" clId="{8152EC5F-49B0-5445-9BCB-99DF7EDF9DD1}" dt="2022-08-08T16:44:21.690" v="311" actId="14100"/>
          <ac:spMkLst>
            <pc:docMk/>
            <pc:sldMk cId="3149604823" sldId="294"/>
            <ac:spMk id="4" creationId="{C9F93349-7102-594B-A063-CF46B5417240}"/>
          </ac:spMkLst>
        </pc:spChg>
        <pc:spChg chg="add del mod">
          <ac:chgData name="DISLEY CORDOBA MATA" userId="9555b161-e741-4f36-a190-c8be7af65958" providerId="ADAL" clId="{8152EC5F-49B0-5445-9BCB-99DF7EDF9DD1}" dt="2022-08-08T16:42:12.148" v="294" actId="478"/>
          <ac:spMkLst>
            <pc:docMk/>
            <pc:sldMk cId="3149604823" sldId="294"/>
            <ac:spMk id="6" creationId="{9510C645-2995-ACA0-36DA-454BADD61944}"/>
          </ac:spMkLst>
        </pc:spChg>
        <pc:spChg chg="add mod">
          <ac:chgData name="DISLEY CORDOBA MATA" userId="9555b161-e741-4f36-a190-c8be7af65958" providerId="ADAL" clId="{8152EC5F-49B0-5445-9BCB-99DF7EDF9DD1}" dt="2022-08-08T16:44:16.617" v="310" actId="20577"/>
          <ac:spMkLst>
            <pc:docMk/>
            <pc:sldMk cId="3149604823" sldId="294"/>
            <ac:spMk id="7" creationId="{C5A83F75-CCD3-E235-8FC2-AC85BF6A1AA2}"/>
          </ac:spMkLst>
        </pc:spChg>
      </pc:sldChg>
      <pc:sldChg chg="addSp delSp modSp mod">
        <pc:chgData name="DISLEY CORDOBA MATA" userId="9555b161-e741-4f36-a190-c8be7af65958" providerId="ADAL" clId="{8152EC5F-49B0-5445-9BCB-99DF7EDF9DD1}" dt="2022-08-08T21:02:11.707" v="1707" actId="207"/>
        <pc:sldMkLst>
          <pc:docMk/>
          <pc:sldMk cId="724552952" sldId="295"/>
        </pc:sldMkLst>
        <pc:spChg chg="add mod">
          <ac:chgData name="DISLEY CORDOBA MATA" userId="9555b161-e741-4f36-a190-c8be7af65958" providerId="ADAL" clId="{8152EC5F-49B0-5445-9BCB-99DF7EDF9DD1}" dt="2022-08-08T20:57:37.425" v="1676" actId="20577"/>
          <ac:spMkLst>
            <pc:docMk/>
            <pc:sldMk cId="724552952" sldId="295"/>
            <ac:spMk id="2" creationId="{410BFFA4-A914-B50C-E7EB-1C3AAEE429BB}"/>
          </ac:spMkLst>
        </pc:spChg>
        <pc:spChg chg="del">
          <ac:chgData name="DISLEY CORDOBA MATA" userId="9555b161-e741-4f36-a190-c8be7af65958" providerId="ADAL" clId="{8152EC5F-49B0-5445-9BCB-99DF7EDF9DD1}" dt="2022-08-08T17:05:57.970" v="344" actId="478"/>
          <ac:spMkLst>
            <pc:docMk/>
            <pc:sldMk cId="724552952" sldId="295"/>
            <ac:spMk id="2" creationId="{8D86A264-CAC7-E1CA-0950-A00BCB93C033}"/>
          </ac:spMkLst>
        </pc:spChg>
        <pc:spChg chg="del">
          <ac:chgData name="DISLEY CORDOBA MATA" userId="9555b161-e741-4f36-a190-c8be7af65958" providerId="ADAL" clId="{8152EC5F-49B0-5445-9BCB-99DF7EDF9DD1}" dt="2022-08-08T17:05:53.411" v="343" actId="478"/>
          <ac:spMkLst>
            <pc:docMk/>
            <pc:sldMk cId="724552952" sldId="295"/>
            <ac:spMk id="3" creationId="{87D125E4-469B-20FD-9133-8E05D27FFA35}"/>
          </ac:spMkLst>
        </pc:spChg>
        <pc:spChg chg="del mod">
          <ac:chgData name="DISLEY CORDOBA MATA" userId="9555b161-e741-4f36-a190-c8be7af65958" providerId="ADAL" clId="{8152EC5F-49B0-5445-9BCB-99DF7EDF9DD1}" dt="2022-08-08T18:00:28.773" v="601" actId="478"/>
          <ac:spMkLst>
            <pc:docMk/>
            <pc:sldMk cId="724552952" sldId="295"/>
            <ac:spMk id="4" creationId="{2CD7BEFD-C775-4B04-46AF-639E82660312}"/>
          </ac:spMkLst>
        </pc:spChg>
        <pc:spChg chg="del">
          <ac:chgData name="DISLEY CORDOBA MATA" userId="9555b161-e741-4f36-a190-c8be7af65958" providerId="ADAL" clId="{8152EC5F-49B0-5445-9BCB-99DF7EDF9DD1}" dt="2022-08-08T17:22:11.929" v="462" actId="478"/>
          <ac:spMkLst>
            <pc:docMk/>
            <pc:sldMk cId="724552952" sldId="295"/>
            <ac:spMk id="5" creationId="{017E611E-794C-1397-3974-4A118A5F0AE9}"/>
          </ac:spMkLst>
        </pc:spChg>
        <pc:spChg chg="mod topLvl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7" creationId="{4CEB73ED-ECA1-AFC6-EF73-42968A21D5A2}"/>
          </ac:spMkLst>
        </pc:spChg>
        <pc:spChg chg="add del mod topLvl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8" creationId="{27359366-D81C-EE95-1940-B17B7088009A}"/>
          </ac:spMkLst>
        </pc:spChg>
        <pc:spChg chg="del mod topLvl">
          <ac:chgData name="DISLEY CORDOBA MATA" userId="9555b161-e741-4f36-a190-c8be7af65958" providerId="ADAL" clId="{8152EC5F-49B0-5445-9BCB-99DF7EDF9DD1}" dt="2022-08-08T18:11:14.223" v="776" actId="478"/>
          <ac:spMkLst>
            <pc:docMk/>
            <pc:sldMk cId="724552952" sldId="295"/>
            <ac:spMk id="9" creationId="{AB7E08EE-2281-569E-3B8A-594792C1E417}"/>
          </ac:spMkLst>
        </pc:spChg>
        <pc:spChg chg="del mod topLvl">
          <ac:chgData name="DISLEY CORDOBA MATA" userId="9555b161-e741-4f36-a190-c8be7af65958" providerId="ADAL" clId="{8152EC5F-49B0-5445-9BCB-99DF7EDF9DD1}" dt="2022-08-08T18:11:13.086" v="775" actId="478"/>
          <ac:spMkLst>
            <pc:docMk/>
            <pc:sldMk cId="724552952" sldId="295"/>
            <ac:spMk id="10" creationId="{90771A18-91F5-3B4B-F5F3-3B7AC6B7372B}"/>
          </ac:spMkLst>
        </pc:spChg>
        <pc:spChg chg="del mod topLvl">
          <ac:chgData name="DISLEY CORDOBA MATA" userId="9555b161-e741-4f36-a190-c8be7af65958" providerId="ADAL" clId="{8152EC5F-49B0-5445-9BCB-99DF7EDF9DD1}" dt="2022-08-08T18:11:49.701" v="778" actId="478"/>
          <ac:spMkLst>
            <pc:docMk/>
            <pc:sldMk cId="724552952" sldId="295"/>
            <ac:spMk id="11" creationId="{D8AC3644-7D8B-E377-36A8-4EE3A9724516}"/>
          </ac:spMkLst>
        </pc:spChg>
        <pc:spChg chg="del mod topLvl">
          <ac:chgData name="DISLEY CORDOBA MATA" userId="9555b161-e741-4f36-a190-c8be7af65958" providerId="ADAL" clId="{8152EC5F-49B0-5445-9BCB-99DF7EDF9DD1}" dt="2022-08-08T18:11:10.491" v="774" actId="478"/>
          <ac:spMkLst>
            <pc:docMk/>
            <pc:sldMk cId="724552952" sldId="295"/>
            <ac:spMk id="12" creationId="{E8B34005-A9FB-9784-3377-C419196829B7}"/>
          </ac:spMkLst>
        </pc:spChg>
        <pc:spChg chg="mod topLvl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13" creationId="{38EFC06C-2EE9-B7DC-E561-2BE59A8D5AB5}"/>
          </ac:spMkLst>
        </pc:spChg>
        <pc:spChg chg="del mod topLvl">
          <ac:chgData name="DISLEY CORDOBA MATA" userId="9555b161-e741-4f36-a190-c8be7af65958" providerId="ADAL" clId="{8152EC5F-49B0-5445-9BCB-99DF7EDF9DD1}" dt="2022-08-08T18:10:04.340" v="733" actId="478"/>
          <ac:spMkLst>
            <pc:docMk/>
            <pc:sldMk cId="724552952" sldId="295"/>
            <ac:spMk id="14" creationId="{AAF0B6F8-A027-5697-DDE3-C0B1005A5B74}"/>
          </ac:spMkLst>
        </pc:spChg>
        <pc:spChg chg="del mod topLvl">
          <ac:chgData name="DISLEY CORDOBA MATA" userId="9555b161-e741-4f36-a190-c8be7af65958" providerId="ADAL" clId="{8152EC5F-49B0-5445-9BCB-99DF7EDF9DD1}" dt="2022-08-08T18:10:05.797" v="734" actId="478"/>
          <ac:spMkLst>
            <pc:docMk/>
            <pc:sldMk cId="724552952" sldId="295"/>
            <ac:spMk id="15" creationId="{563BEB9E-6CC2-2979-8A34-1AC3A6973BF7}"/>
          </ac:spMkLst>
        </pc:spChg>
        <pc:spChg chg="del mod topLvl">
          <ac:chgData name="DISLEY CORDOBA MATA" userId="9555b161-e741-4f36-a190-c8be7af65958" providerId="ADAL" clId="{8152EC5F-49B0-5445-9BCB-99DF7EDF9DD1}" dt="2022-08-08T18:08:37.240" v="671" actId="478"/>
          <ac:spMkLst>
            <pc:docMk/>
            <pc:sldMk cId="724552952" sldId="295"/>
            <ac:spMk id="16" creationId="{0D7635F9-44FD-9B16-6884-266A68EEBB1F}"/>
          </ac:spMkLst>
        </pc:spChg>
        <pc:spChg chg="mod topLvl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17" creationId="{AB4CCFF7-CB17-47E4-F5E5-48CD4414F838}"/>
          </ac:spMkLst>
        </pc:spChg>
        <pc:spChg chg="mod topLvl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18" creationId="{3498F742-004B-0716-7C4E-7DC66207BEA0}"/>
          </ac:spMkLst>
        </pc:spChg>
        <pc:spChg chg="mod topLvl">
          <ac:chgData name="DISLEY CORDOBA MATA" userId="9555b161-e741-4f36-a190-c8be7af65958" providerId="ADAL" clId="{8152EC5F-49B0-5445-9BCB-99DF7EDF9DD1}" dt="2022-08-08T21:02:11.707" v="1707" actId="207"/>
          <ac:spMkLst>
            <pc:docMk/>
            <pc:sldMk cId="724552952" sldId="295"/>
            <ac:spMk id="19" creationId="{BE7ADCB5-3043-11B9-9B6B-7F39CFB9001D}"/>
          </ac:spMkLst>
        </pc:spChg>
        <pc:spChg chg="add mod">
          <ac:chgData name="DISLEY CORDOBA MATA" userId="9555b161-e741-4f36-a190-c8be7af65958" providerId="ADAL" clId="{8152EC5F-49B0-5445-9BCB-99DF7EDF9DD1}" dt="2022-08-08T21:02:11.707" v="1707" actId="207"/>
          <ac:spMkLst>
            <pc:docMk/>
            <pc:sldMk cId="724552952" sldId="295"/>
            <ac:spMk id="20" creationId="{CDCE1ACD-7E52-698B-C0E3-AB08C3A4B78F}"/>
          </ac:spMkLst>
        </pc:spChg>
        <pc:spChg chg="add mod">
          <ac:chgData name="DISLEY CORDOBA MATA" userId="9555b161-e741-4f36-a190-c8be7af65958" providerId="ADAL" clId="{8152EC5F-49B0-5445-9BCB-99DF7EDF9DD1}" dt="2022-08-08T21:02:11.707" v="1707" actId="207"/>
          <ac:spMkLst>
            <pc:docMk/>
            <pc:sldMk cId="724552952" sldId="295"/>
            <ac:spMk id="21" creationId="{18F3303F-114C-F004-8353-015D8265648D}"/>
          </ac:spMkLst>
        </pc:spChg>
        <pc:spChg chg="add del mod">
          <ac:chgData name="DISLEY CORDOBA MATA" userId="9555b161-e741-4f36-a190-c8be7af65958" providerId="ADAL" clId="{8152EC5F-49B0-5445-9BCB-99DF7EDF9DD1}" dt="2022-08-08T17:11:36.903" v="355" actId="478"/>
          <ac:spMkLst>
            <pc:docMk/>
            <pc:sldMk cId="724552952" sldId="295"/>
            <ac:spMk id="22" creationId="{31D8AA13-F043-CC2F-79AD-19C4A51A809C}"/>
          </ac:spMkLst>
        </pc:spChg>
        <pc:spChg chg="add del mod">
          <ac:chgData name="DISLEY CORDOBA MATA" userId="9555b161-e741-4f36-a190-c8be7af65958" providerId="ADAL" clId="{8152EC5F-49B0-5445-9BCB-99DF7EDF9DD1}" dt="2022-08-08T17:14:50.597" v="364"/>
          <ac:spMkLst>
            <pc:docMk/>
            <pc:sldMk cId="724552952" sldId="295"/>
            <ac:spMk id="23" creationId="{1A8C65A6-FB35-49F5-1129-10624590D90C}"/>
          </ac:spMkLst>
        </pc:spChg>
        <pc:spChg chg="add del mod">
          <ac:chgData name="DISLEY CORDOBA MATA" userId="9555b161-e741-4f36-a190-c8be7af65958" providerId="ADAL" clId="{8152EC5F-49B0-5445-9BCB-99DF7EDF9DD1}" dt="2022-08-08T17:20:22.768" v="436"/>
          <ac:spMkLst>
            <pc:docMk/>
            <pc:sldMk cId="724552952" sldId="295"/>
            <ac:spMk id="24" creationId="{3804C15F-ED55-B2C2-9FA8-E6C06A969CDF}"/>
          </ac:spMkLst>
        </pc:spChg>
        <pc:spChg chg="add del mod">
          <ac:chgData name="DISLEY CORDOBA MATA" userId="9555b161-e741-4f36-a190-c8be7af65958" providerId="ADAL" clId="{8152EC5F-49B0-5445-9BCB-99DF7EDF9DD1}" dt="2022-08-08T17:20:21.440" v="434"/>
          <ac:spMkLst>
            <pc:docMk/>
            <pc:sldMk cId="724552952" sldId="295"/>
            <ac:spMk id="25" creationId="{1DF194B7-DD57-91BD-786C-AB7BAC314FF2}"/>
          </ac:spMkLst>
        </pc:spChg>
        <pc:spChg chg="add del mod">
          <ac:chgData name="DISLEY CORDOBA MATA" userId="9555b161-e741-4f36-a190-c8be7af65958" providerId="ADAL" clId="{8152EC5F-49B0-5445-9BCB-99DF7EDF9DD1}" dt="2022-08-08T17:22:13.423" v="464"/>
          <ac:spMkLst>
            <pc:docMk/>
            <pc:sldMk cId="724552952" sldId="295"/>
            <ac:spMk id="26" creationId="{F8CCA17B-0E4E-63A5-85F0-7000B595070D}"/>
          </ac:spMkLst>
        </pc:spChg>
        <pc:spChg chg="add del mod">
          <ac:chgData name="DISLEY CORDOBA MATA" userId="9555b161-e741-4f36-a190-c8be7af65958" providerId="ADAL" clId="{8152EC5F-49B0-5445-9BCB-99DF7EDF9DD1}" dt="2022-08-08T17:58:37.216" v="552" actId="478"/>
          <ac:spMkLst>
            <pc:docMk/>
            <pc:sldMk cId="724552952" sldId="295"/>
            <ac:spMk id="27" creationId="{40D76356-7D7F-A032-6092-86251F2F48BF}"/>
          </ac:spMkLst>
        </pc:spChg>
        <pc:spChg chg="add mod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33" creationId="{197F5C41-9015-D4AC-96B4-AD0CE5C90864}"/>
          </ac:spMkLst>
        </pc:spChg>
        <pc:spChg chg="add mod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34" creationId="{2B87176A-6E9C-C003-FC5E-7B8DFFF31463}"/>
          </ac:spMkLst>
        </pc:spChg>
        <pc:spChg chg="add del mod">
          <ac:chgData name="DISLEY CORDOBA MATA" userId="9555b161-e741-4f36-a190-c8be7af65958" providerId="ADAL" clId="{8152EC5F-49B0-5445-9BCB-99DF7EDF9DD1}" dt="2022-08-08T17:59:59.416" v="598"/>
          <ac:spMkLst>
            <pc:docMk/>
            <pc:sldMk cId="724552952" sldId="295"/>
            <ac:spMk id="35" creationId="{0D4D5EB7-E8D4-8616-16DA-014CABA2E556}"/>
          </ac:spMkLst>
        </pc:spChg>
        <pc:spChg chg="add del mod">
          <ac:chgData name="DISLEY CORDOBA MATA" userId="9555b161-e741-4f36-a190-c8be7af65958" providerId="ADAL" clId="{8152EC5F-49B0-5445-9BCB-99DF7EDF9DD1}" dt="2022-08-08T18:05:38.984" v="657"/>
          <ac:spMkLst>
            <pc:docMk/>
            <pc:sldMk cId="724552952" sldId="295"/>
            <ac:spMk id="36" creationId="{51FAD461-85EB-36D4-7321-759B722B9441}"/>
          </ac:spMkLst>
        </pc:spChg>
        <pc:spChg chg="add mod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42" creationId="{E1BC844E-63E6-B048-12E4-E767A2D7289B}"/>
          </ac:spMkLst>
        </pc:spChg>
        <pc:spChg chg="add del mod">
          <ac:chgData name="DISLEY CORDOBA MATA" userId="9555b161-e741-4f36-a190-c8be7af65958" providerId="ADAL" clId="{8152EC5F-49B0-5445-9BCB-99DF7EDF9DD1}" dt="2022-08-08T21:01:16.537" v="1706" actId="1076"/>
          <ac:spMkLst>
            <pc:docMk/>
            <pc:sldMk cId="724552952" sldId="295"/>
            <ac:spMk id="43" creationId="{CC753A23-13B4-6541-A3CE-C6F476911594}"/>
          </ac:spMkLst>
        </pc:spChg>
        <pc:grpChg chg="add del mod">
          <ac:chgData name="DISLEY CORDOBA MATA" userId="9555b161-e741-4f36-a190-c8be7af65958" providerId="ADAL" clId="{8152EC5F-49B0-5445-9BCB-99DF7EDF9DD1}" dt="2022-08-08T17:11:49.592" v="356" actId="165"/>
          <ac:grpSpMkLst>
            <pc:docMk/>
            <pc:sldMk cId="724552952" sldId="295"/>
            <ac:grpSpMk id="6" creationId="{82041D7D-DBB9-9A6F-ED69-D16E81945C8E}"/>
          </ac:grpSpMkLst>
        </pc:grp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29" creationId="{D232BBE6-5CB8-3ADC-D6E1-F262B99E0A9E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32" creationId="{8A1E723F-47AC-7E61-B122-F3EF19C74CED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38" creationId="{BE21FEFE-7013-E38E-7BE9-B2F861BFF2E6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39" creationId="{31AFC637-BF96-B7F2-ABF1-C5C3EBB6A110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41" creationId="{D5C0FCC8-FEF8-5BF6-CF53-B611D5305E3A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45" creationId="{7521ACE9-C11B-FDC6-00FB-65C65C90B96D}"/>
          </ac:cxnSpMkLst>
        </pc:cxnChg>
        <pc:cxnChg chg="add del mod">
          <ac:chgData name="DISLEY CORDOBA MATA" userId="9555b161-e741-4f36-a190-c8be7af65958" providerId="ADAL" clId="{8152EC5F-49B0-5445-9BCB-99DF7EDF9DD1}" dt="2022-08-08T18:12:31.538" v="783" actId="478"/>
          <ac:cxnSpMkLst>
            <pc:docMk/>
            <pc:sldMk cId="724552952" sldId="295"/>
            <ac:cxnSpMk id="49" creationId="{FE3C34E7-D413-D0E3-97E8-B0D34FA3EC64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51" creationId="{290A2976-A46D-14E7-876C-CDE4100A9811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53" creationId="{819357EC-99F3-B1B5-76E8-28AB8A4F9682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54" creationId="{D5FD91CB-F664-1CA5-E177-04022B38A813}"/>
          </ac:cxnSpMkLst>
        </pc:cxnChg>
        <pc:cxnChg chg="add mod">
          <ac:chgData name="DISLEY CORDOBA MATA" userId="9555b161-e741-4f36-a190-c8be7af65958" providerId="ADAL" clId="{8152EC5F-49B0-5445-9BCB-99DF7EDF9DD1}" dt="2022-08-08T21:01:16.537" v="1706" actId="1076"/>
          <ac:cxnSpMkLst>
            <pc:docMk/>
            <pc:sldMk cId="724552952" sldId="295"/>
            <ac:cxnSpMk id="56" creationId="{22EDA794-535C-DBE8-6B42-BEB163D3572C}"/>
          </ac:cxnSpMkLst>
        </pc:cxnChg>
      </pc:sldChg>
      <pc:sldChg chg="addSp delSp modSp new mod">
        <pc:chgData name="DISLEY CORDOBA MATA" userId="9555b161-e741-4f36-a190-c8be7af65958" providerId="ADAL" clId="{8152EC5F-49B0-5445-9BCB-99DF7EDF9DD1}" dt="2022-08-08T20:05:07.175" v="1087" actId="207"/>
        <pc:sldMkLst>
          <pc:docMk/>
          <pc:sldMk cId="3582323380" sldId="296"/>
        </pc:sldMkLst>
        <pc:spChg chg="del">
          <ac:chgData name="DISLEY CORDOBA MATA" userId="9555b161-e741-4f36-a190-c8be7af65958" providerId="ADAL" clId="{8152EC5F-49B0-5445-9BCB-99DF7EDF9DD1}" dt="2022-08-08T19:25:14.029" v="807" actId="478"/>
          <ac:spMkLst>
            <pc:docMk/>
            <pc:sldMk cId="3582323380" sldId="296"/>
            <ac:spMk id="2" creationId="{817E841D-BDA2-3B9D-55DE-BBEFCF0895A5}"/>
          </ac:spMkLst>
        </pc:spChg>
        <pc:spChg chg="del">
          <ac:chgData name="DISLEY CORDOBA MATA" userId="9555b161-e741-4f36-a190-c8be7af65958" providerId="ADAL" clId="{8152EC5F-49B0-5445-9BCB-99DF7EDF9DD1}" dt="2022-08-08T19:25:15.446" v="808" actId="478"/>
          <ac:spMkLst>
            <pc:docMk/>
            <pc:sldMk cId="3582323380" sldId="296"/>
            <ac:spMk id="3" creationId="{EAAE706F-7E27-00D6-5FA8-7A079EF7CA8A}"/>
          </ac:spMkLst>
        </pc:spChg>
        <pc:spChg chg="add mod">
          <ac:chgData name="DISLEY CORDOBA MATA" userId="9555b161-e741-4f36-a190-c8be7af65958" providerId="ADAL" clId="{8152EC5F-49B0-5445-9BCB-99DF7EDF9DD1}" dt="2022-08-08T19:25:25.862" v="809"/>
          <ac:spMkLst>
            <pc:docMk/>
            <pc:sldMk cId="3582323380" sldId="296"/>
            <ac:spMk id="4" creationId="{8FA44801-6954-8478-6986-888F5C1D2736}"/>
          </ac:spMkLst>
        </pc:spChg>
        <pc:spChg chg="mod">
          <ac:chgData name="DISLEY CORDOBA MATA" userId="9555b161-e741-4f36-a190-c8be7af65958" providerId="ADAL" clId="{8152EC5F-49B0-5445-9BCB-99DF7EDF9DD1}" dt="2022-08-08T20:04:50.194" v="1086" actId="207"/>
          <ac:spMkLst>
            <pc:docMk/>
            <pc:sldMk cId="3582323380" sldId="296"/>
            <ac:spMk id="6" creationId="{CA40372C-6F8B-AFCE-AEDE-86766EEEEA18}"/>
          </ac:spMkLst>
        </pc:spChg>
        <pc:spChg chg="mod">
          <ac:chgData name="DISLEY CORDOBA MATA" userId="9555b161-e741-4f36-a190-c8be7af65958" providerId="ADAL" clId="{8152EC5F-49B0-5445-9BCB-99DF7EDF9DD1}" dt="2022-08-08T20:04:50.194" v="1086" actId="207"/>
          <ac:spMkLst>
            <pc:docMk/>
            <pc:sldMk cId="3582323380" sldId="296"/>
            <ac:spMk id="7" creationId="{2F7FCD69-6195-6A0D-391D-3A7104306806}"/>
          </ac:spMkLst>
        </pc:spChg>
        <pc:spChg chg="mod">
          <ac:chgData name="DISLEY CORDOBA MATA" userId="9555b161-e741-4f36-a190-c8be7af65958" providerId="ADAL" clId="{8152EC5F-49B0-5445-9BCB-99DF7EDF9DD1}" dt="2022-08-08T20:04:17.030" v="1083" actId="208"/>
          <ac:spMkLst>
            <pc:docMk/>
            <pc:sldMk cId="3582323380" sldId="296"/>
            <ac:spMk id="8" creationId="{B0AF78F4-9195-E2DC-B1F5-9F854F0EADFF}"/>
          </ac:spMkLst>
        </pc:spChg>
        <pc:spChg chg="mod">
          <ac:chgData name="DISLEY CORDOBA MATA" userId="9555b161-e741-4f36-a190-c8be7af65958" providerId="ADAL" clId="{8152EC5F-49B0-5445-9BCB-99DF7EDF9DD1}" dt="2022-08-08T20:04:50.194" v="1086" actId="207"/>
          <ac:spMkLst>
            <pc:docMk/>
            <pc:sldMk cId="3582323380" sldId="296"/>
            <ac:spMk id="9" creationId="{94EF0DE7-1BBE-9163-1EC2-FED99ABBB8AD}"/>
          </ac:spMkLst>
        </pc:spChg>
        <pc:spChg chg="mod">
          <ac:chgData name="DISLEY CORDOBA MATA" userId="9555b161-e741-4f36-a190-c8be7af65958" providerId="ADAL" clId="{8152EC5F-49B0-5445-9BCB-99DF7EDF9DD1}" dt="2022-08-08T20:04:50.194" v="1086" actId="207"/>
          <ac:spMkLst>
            <pc:docMk/>
            <pc:sldMk cId="3582323380" sldId="296"/>
            <ac:spMk id="10" creationId="{41E00C69-2602-FCB6-C70F-20A579DC6C10}"/>
          </ac:spMkLst>
        </pc:spChg>
        <pc:spChg chg="mod">
          <ac:chgData name="DISLEY CORDOBA MATA" userId="9555b161-e741-4f36-a190-c8be7af65958" providerId="ADAL" clId="{8152EC5F-49B0-5445-9BCB-99DF7EDF9DD1}" dt="2022-08-08T19:40:25.025" v="866" actId="571"/>
          <ac:spMkLst>
            <pc:docMk/>
            <pc:sldMk cId="3582323380" sldId="296"/>
            <ac:spMk id="11" creationId="{F76B18FA-86D1-28E7-E867-CC0BAEC3E3E8}"/>
          </ac:spMkLst>
        </pc:spChg>
        <pc:spChg chg="add mod">
          <ac:chgData name="DISLEY CORDOBA MATA" userId="9555b161-e741-4f36-a190-c8be7af65958" providerId="ADAL" clId="{8152EC5F-49B0-5445-9BCB-99DF7EDF9DD1}" dt="2022-08-08T20:05:07.175" v="1087" actId="207"/>
          <ac:spMkLst>
            <pc:docMk/>
            <pc:sldMk cId="3582323380" sldId="296"/>
            <ac:spMk id="12" creationId="{5F314D3A-9432-9A6B-287A-551A78707E85}"/>
          </ac:spMkLst>
        </pc:spChg>
        <pc:spChg chg="add mod">
          <ac:chgData name="DISLEY CORDOBA MATA" userId="9555b161-e741-4f36-a190-c8be7af65958" providerId="ADAL" clId="{8152EC5F-49B0-5445-9BCB-99DF7EDF9DD1}" dt="2022-08-08T19:40:10.718" v="865" actId="571"/>
          <ac:spMkLst>
            <pc:docMk/>
            <pc:sldMk cId="3582323380" sldId="296"/>
            <ac:spMk id="17" creationId="{6D91F063-35FD-287E-72B9-41CF83416D1F}"/>
          </ac:spMkLst>
        </pc:spChg>
        <pc:spChg chg="add del mod">
          <ac:chgData name="DISLEY CORDOBA MATA" userId="9555b161-e741-4f36-a190-c8be7af65958" providerId="ADAL" clId="{8152EC5F-49B0-5445-9BCB-99DF7EDF9DD1}" dt="2022-08-08T19:43:00.391" v="873" actId="478"/>
          <ac:spMkLst>
            <pc:docMk/>
            <pc:sldMk cId="3582323380" sldId="296"/>
            <ac:spMk id="18" creationId="{8343443A-8554-5E7C-A3A5-27BC1318D99E}"/>
          </ac:spMkLst>
        </pc:spChg>
        <pc:spChg chg="add del mod">
          <ac:chgData name="DISLEY CORDOBA MATA" userId="9555b161-e741-4f36-a190-c8be7af65958" providerId="ADAL" clId="{8152EC5F-49B0-5445-9BCB-99DF7EDF9DD1}" dt="2022-08-08T19:43:10.172" v="875" actId="478"/>
          <ac:spMkLst>
            <pc:docMk/>
            <pc:sldMk cId="3582323380" sldId="296"/>
            <ac:spMk id="24" creationId="{E8A6E01E-3230-6D4A-09A5-B5BECD575F2E}"/>
          </ac:spMkLst>
        </pc:spChg>
        <pc:spChg chg="add del mod">
          <ac:chgData name="DISLEY CORDOBA MATA" userId="9555b161-e741-4f36-a190-c8be7af65958" providerId="ADAL" clId="{8152EC5F-49B0-5445-9BCB-99DF7EDF9DD1}" dt="2022-08-08T19:43:18.878" v="877" actId="767"/>
          <ac:spMkLst>
            <pc:docMk/>
            <pc:sldMk cId="3582323380" sldId="296"/>
            <ac:spMk id="25" creationId="{8086E60A-A9A5-4552-3B91-F4AAF207975F}"/>
          </ac:spMkLst>
        </pc:spChg>
        <pc:spChg chg="add del mod">
          <ac:chgData name="DISLEY CORDOBA MATA" userId="9555b161-e741-4f36-a190-c8be7af65958" providerId="ADAL" clId="{8152EC5F-49B0-5445-9BCB-99DF7EDF9DD1}" dt="2022-08-08T19:44:57.576" v="884"/>
          <ac:spMkLst>
            <pc:docMk/>
            <pc:sldMk cId="3582323380" sldId="296"/>
            <ac:spMk id="26" creationId="{CD97535E-EA8E-5BAE-C1CC-0F23523B4306}"/>
          </ac:spMkLst>
        </pc:spChg>
        <pc:spChg chg="add del">
          <ac:chgData name="DISLEY CORDOBA MATA" userId="9555b161-e741-4f36-a190-c8be7af65958" providerId="ADAL" clId="{8152EC5F-49B0-5445-9BCB-99DF7EDF9DD1}" dt="2022-08-08T19:44:52.155" v="880" actId="22"/>
          <ac:spMkLst>
            <pc:docMk/>
            <pc:sldMk cId="3582323380" sldId="296"/>
            <ac:spMk id="28" creationId="{6BF44088-DEF6-B771-5133-B9CD686C6B79}"/>
          </ac:spMkLst>
        </pc:spChg>
        <pc:spChg chg="add del">
          <ac:chgData name="DISLEY CORDOBA MATA" userId="9555b161-e741-4f36-a190-c8be7af65958" providerId="ADAL" clId="{8152EC5F-49B0-5445-9BCB-99DF7EDF9DD1}" dt="2022-08-08T19:44:56.862" v="882" actId="22"/>
          <ac:spMkLst>
            <pc:docMk/>
            <pc:sldMk cId="3582323380" sldId="296"/>
            <ac:spMk id="30" creationId="{9C12BB81-1909-9C25-439F-D589CF9E3D8C}"/>
          </ac:spMkLst>
        </pc:spChg>
        <pc:spChg chg="add del mod">
          <ac:chgData name="DISLEY CORDOBA MATA" userId="9555b161-e741-4f36-a190-c8be7af65958" providerId="ADAL" clId="{8152EC5F-49B0-5445-9BCB-99DF7EDF9DD1}" dt="2022-08-08T19:45:07.233" v="887"/>
          <ac:spMkLst>
            <pc:docMk/>
            <pc:sldMk cId="3582323380" sldId="296"/>
            <ac:spMk id="31" creationId="{CC0AE69F-8DB6-B2E9-652B-7C918A587746}"/>
          </ac:spMkLst>
        </pc:spChg>
        <pc:spChg chg="add del mod">
          <ac:chgData name="DISLEY CORDOBA MATA" userId="9555b161-e741-4f36-a190-c8be7af65958" providerId="ADAL" clId="{8152EC5F-49B0-5445-9BCB-99DF7EDF9DD1}" dt="2022-08-08T19:54:36.880" v="911"/>
          <ac:spMkLst>
            <pc:docMk/>
            <pc:sldMk cId="3582323380" sldId="296"/>
            <ac:spMk id="39" creationId="{535AAD11-AE6B-0FBB-614A-C9E5A96A8B12}"/>
          </ac:spMkLst>
        </pc:spChg>
        <pc:grpChg chg="add mod">
          <ac:chgData name="DISLEY CORDOBA MATA" userId="9555b161-e741-4f36-a190-c8be7af65958" providerId="ADAL" clId="{8152EC5F-49B0-5445-9BCB-99DF7EDF9DD1}" dt="2022-08-08T19:54:45.054" v="913" actId="14100"/>
          <ac:grpSpMkLst>
            <pc:docMk/>
            <pc:sldMk cId="3582323380" sldId="296"/>
            <ac:grpSpMk id="5" creationId="{13DBDF1D-A7DC-5230-79B3-75F6CC9D3D0C}"/>
          </ac:grpSpMkLst>
        </pc:grpChg>
        <pc:cxnChg chg="add del mod">
          <ac:chgData name="DISLEY CORDOBA MATA" userId="9555b161-e741-4f36-a190-c8be7af65958" providerId="ADAL" clId="{8152EC5F-49B0-5445-9BCB-99DF7EDF9DD1}" dt="2022-08-08T19:39:54.216" v="863" actId="478"/>
          <ac:cxnSpMkLst>
            <pc:docMk/>
            <pc:sldMk cId="3582323380" sldId="296"/>
            <ac:cxnSpMk id="14" creationId="{F35B7517-6297-7282-BA19-3F635A752998}"/>
          </ac:cxnSpMkLst>
        </pc:cxnChg>
        <pc:cxnChg chg="add del">
          <ac:chgData name="DISLEY CORDOBA MATA" userId="9555b161-e741-4f36-a190-c8be7af65958" providerId="ADAL" clId="{8152EC5F-49B0-5445-9BCB-99DF7EDF9DD1}" dt="2022-08-08T19:39:52.773" v="862" actId="478"/>
          <ac:cxnSpMkLst>
            <pc:docMk/>
            <pc:sldMk cId="3582323380" sldId="296"/>
            <ac:cxnSpMk id="16" creationId="{1AA66535-8707-EB6F-A741-BB3294D132A3}"/>
          </ac:cxnSpMkLst>
        </pc:cxnChg>
        <pc:cxnChg chg="add mod">
          <ac:chgData name="DISLEY CORDOBA MATA" userId="9555b161-e741-4f36-a190-c8be7af65958" providerId="ADAL" clId="{8152EC5F-49B0-5445-9BCB-99DF7EDF9DD1}" dt="2022-08-08T19:54:45.054" v="913" actId="14100"/>
          <ac:cxnSpMkLst>
            <pc:docMk/>
            <pc:sldMk cId="3582323380" sldId="296"/>
            <ac:cxnSpMk id="20" creationId="{591CCEFA-FC46-4D88-D566-EA0CCDEF3449}"/>
          </ac:cxnSpMkLst>
        </pc:cxnChg>
        <pc:cxnChg chg="add mod">
          <ac:chgData name="DISLEY CORDOBA MATA" userId="9555b161-e741-4f36-a190-c8be7af65958" providerId="ADAL" clId="{8152EC5F-49B0-5445-9BCB-99DF7EDF9DD1}" dt="2022-08-08T19:54:45.054" v="913" actId="14100"/>
          <ac:cxnSpMkLst>
            <pc:docMk/>
            <pc:sldMk cId="3582323380" sldId="296"/>
            <ac:cxnSpMk id="23" creationId="{E550523A-F432-ACE1-C755-74DD2E7FFE00}"/>
          </ac:cxnSpMkLst>
        </pc:cxnChg>
        <pc:cxnChg chg="add mod">
          <ac:chgData name="DISLEY CORDOBA MATA" userId="9555b161-e741-4f36-a190-c8be7af65958" providerId="ADAL" clId="{8152EC5F-49B0-5445-9BCB-99DF7EDF9DD1}" dt="2022-08-08T19:54:45.054" v="913" actId="14100"/>
          <ac:cxnSpMkLst>
            <pc:docMk/>
            <pc:sldMk cId="3582323380" sldId="296"/>
            <ac:cxnSpMk id="33" creationId="{709F84F0-70B3-FD73-3950-7BBFEA6A864C}"/>
          </ac:cxnSpMkLst>
        </pc:cxnChg>
      </pc:sldChg>
      <pc:sldChg chg="addSp delSp modSp new mod">
        <pc:chgData name="DISLEY CORDOBA MATA" userId="9555b161-e741-4f36-a190-c8be7af65958" providerId="ADAL" clId="{8152EC5F-49B0-5445-9BCB-99DF7EDF9DD1}" dt="2022-08-08T20:33:43.664" v="1549" actId="207"/>
        <pc:sldMkLst>
          <pc:docMk/>
          <pc:sldMk cId="577654693" sldId="297"/>
        </pc:sldMkLst>
        <pc:spChg chg="del">
          <ac:chgData name="DISLEY CORDOBA MATA" userId="9555b161-e741-4f36-a190-c8be7af65958" providerId="ADAL" clId="{8152EC5F-49B0-5445-9BCB-99DF7EDF9DD1}" dt="2022-08-08T20:05:52.104" v="1089" actId="478"/>
          <ac:spMkLst>
            <pc:docMk/>
            <pc:sldMk cId="577654693" sldId="297"/>
            <ac:spMk id="2" creationId="{79B1A3A7-03B5-CF2D-45F1-3E7071F5E5E8}"/>
          </ac:spMkLst>
        </pc:spChg>
        <pc:spChg chg="del">
          <ac:chgData name="DISLEY CORDOBA MATA" userId="9555b161-e741-4f36-a190-c8be7af65958" providerId="ADAL" clId="{8152EC5F-49B0-5445-9BCB-99DF7EDF9DD1}" dt="2022-08-08T20:05:55.209" v="1090" actId="478"/>
          <ac:spMkLst>
            <pc:docMk/>
            <pc:sldMk cId="577654693" sldId="297"/>
            <ac:spMk id="3" creationId="{C68E4932-D8B0-C661-284E-EDC1362686D1}"/>
          </ac:spMkLst>
        </pc:spChg>
        <pc:spChg chg="mod">
          <ac:chgData name="DISLEY CORDOBA MATA" userId="9555b161-e741-4f36-a190-c8be7af65958" providerId="ADAL" clId="{8152EC5F-49B0-5445-9BCB-99DF7EDF9DD1}" dt="2022-08-08T20:22:49.473" v="1520" actId="208"/>
          <ac:spMkLst>
            <pc:docMk/>
            <pc:sldMk cId="577654693" sldId="297"/>
            <ac:spMk id="5" creationId="{AAA38F4B-1A01-E80D-C9D1-1E37F60E6E18}"/>
          </ac:spMkLst>
        </pc:spChg>
        <pc:spChg chg="mod">
          <ac:chgData name="DISLEY CORDOBA MATA" userId="9555b161-e741-4f36-a190-c8be7af65958" providerId="ADAL" clId="{8152EC5F-49B0-5445-9BCB-99DF7EDF9DD1}" dt="2022-08-08T20:22:49.473" v="1520" actId="208"/>
          <ac:spMkLst>
            <pc:docMk/>
            <pc:sldMk cId="577654693" sldId="297"/>
            <ac:spMk id="6" creationId="{36BF5090-22B9-2E4C-5DFE-257B939A7F5F}"/>
          </ac:spMkLst>
        </pc:spChg>
        <pc:spChg chg="mod">
          <ac:chgData name="DISLEY CORDOBA MATA" userId="9555b161-e741-4f36-a190-c8be7af65958" providerId="ADAL" clId="{8152EC5F-49B0-5445-9BCB-99DF7EDF9DD1}" dt="2022-08-08T20:22:01.073" v="1518" actId="207"/>
          <ac:spMkLst>
            <pc:docMk/>
            <pc:sldMk cId="577654693" sldId="297"/>
            <ac:spMk id="7" creationId="{9435D83E-FBB4-F9CE-8016-4690DC55020C}"/>
          </ac:spMkLst>
        </pc:spChg>
        <pc:spChg chg="add mod">
          <ac:chgData name="DISLEY CORDOBA MATA" userId="9555b161-e741-4f36-a190-c8be7af65958" providerId="ADAL" clId="{8152EC5F-49B0-5445-9BCB-99DF7EDF9DD1}" dt="2022-08-08T20:33:43.664" v="1549" actId="207"/>
          <ac:spMkLst>
            <pc:docMk/>
            <pc:sldMk cId="577654693" sldId="297"/>
            <ac:spMk id="8" creationId="{ECB1AE34-839D-79AA-0A2D-324806B68E45}"/>
          </ac:spMkLst>
        </pc:spChg>
        <pc:spChg chg="add mod">
          <ac:chgData name="DISLEY CORDOBA MATA" userId="9555b161-e741-4f36-a190-c8be7af65958" providerId="ADAL" clId="{8152EC5F-49B0-5445-9BCB-99DF7EDF9DD1}" dt="2022-08-08T20:33:43.664" v="1549" actId="207"/>
          <ac:spMkLst>
            <pc:docMk/>
            <pc:sldMk cId="577654693" sldId="297"/>
            <ac:spMk id="9" creationId="{9850DB0D-CE35-3B21-9FA1-75280EE700CE}"/>
          </ac:spMkLst>
        </pc:spChg>
        <pc:spChg chg="add del mod">
          <ac:chgData name="DISLEY CORDOBA MATA" userId="9555b161-e741-4f36-a190-c8be7af65958" providerId="ADAL" clId="{8152EC5F-49B0-5445-9BCB-99DF7EDF9DD1}" dt="2022-08-08T20:08:16.165" v="1100"/>
          <ac:spMkLst>
            <pc:docMk/>
            <pc:sldMk cId="577654693" sldId="297"/>
            <ac:spMk id="10" creationId="{385A9D0F-9432-4F19-2107-4BF2819FC79F}"/>
          </ac:spMkLst>
        </pc:spChg>
        <pc:spChg chg="add mod">
          <ac:chgData name="DISLEY CORDOBA MATA" userId="9555b161-e741-4f36-a190-c8be7af65958" providerId="ADAL" clId="{8152EC5F-49B0-5445-9BCB-99DF7EDF9DD1}" dt="2022-08-08T20:20:17.627" v="1510"/>
          <ac:spMkLst>
            <pc:docMk/>
            <pc:sldMk cId="577654693" sldId="297"/>
            <ac:spMk id="11" creationId="{371BBC9D-0580-F4FA-0042-1F8C99B01BAC}"/>
          </ac:spMkLst>
        </pc:spChg>
        <pc:spChg chg="add mod">
          <ac:chgData name="DISLEY CORDOBA MATA" userId="9555b161-e741-4f36-a190-c8be7af65958" providerId="ADAL" clId="{8152EC5F-49B0-5445-9BCB-99DF7EDF9DD1}" dt="2022-08-08T20:31:58.979" v="1542" actId="1076"/>
          <ac:spMkLst>
            <pc:docMk/>
            <pc:sldMk cId="577654693" sldId="297"/>
            <ac:spMk id="12" creationId="{3C4338F3-6F02-DC40-905E-20FD41CE4AAF}"/>
          </ac:spMkLst>
        </pc:spChg>
        <pc:spChg chg="add del">
          <ac:chgData name="DISLEY CORDOBA MATA" userId="9555b161-e741-4f36-a190-c8be7af65958" providerId="ADAL" clId="{8152EC5F-49B0-5445-9BCB-99DF7EDF9DD1}" dt="2022-08-08T20:25:32.511" v="1536" actId="478"/>
          <ac:spMkLst>
            <pc:docMk/>
            <pc:sldMk cId="577654693" sldId="297"/>
            <ac:spMk id="20" creationId="{4AB5B552-FB6D-7044-89FD-71D1A2824811}"/>
          </ac:spMkLst>
        </pc:spChg>
        <pc:spChg chg="add del">
          <ac:chgData name="DISLEY CORDOBA MATA" userId="9555b161-e741-4f36-a190-c8be7af65958" providerId="ADAL" clId="{8152EC5F-49B0-5445-9BCB-99DF7EDF9DD1}" dt="2022-08-08T20:26:04.025" v="1538" actId="478"/>
          <ac:spMkLst>
            <pc:docMk/>
            <pc:sldMk cId="577654693" sldId="297"/>
            <ac:spMk id="21" creationId="{DD5EDDD9-CF50-DA37-0866-8FD7D1B94AF5}"/>
          </ac:spMkLst>
        </pc:spChg>
        <pc:spChg chg="add del">
          <ac:chgData name="DISLEY CORDOBA MATA" userId="9555b161-e741-4f36-a190-c8be7af65958" providerId="ADAL" clId="{8152EC5F-49B0-5445-9BCB-99DF7EDF9DD1}" dt="2022-08-08T20:26:31.010" v="1540" actId="478"/>
          <ac:spMkLst>
            <pc:docMk/>
            <pc:sldMk cId="577654693" sldId="297"/>
            <ac:spMk id="22" creationId="{E3167E0A-798B-14CA-C464-4170ACACF301}"/>
          </ac:spMkLst>
        </pc:spChg>
        <pc:grpChg chg="add mod">
          <ac:chgData name="DISLEY CORDOBA MATA" userId="9555b161-e741-4f36-a190-c8be7af65958" providerId="ADAL" clId="{8152EC5F-49B0-5445-9BCB-99DF7EDF9DD1}" dt="2022-08-08T20:20:38.050" v="1512" actId="1076"/>
          <ac:grpSpMkLst>
            <pc:docMk/>
            <pc:sldMk cId="577654693" sldId="297"/>
            <ac:grpSpMk id="4" creationId="{80562317-59A9-863F-38C8-A5B7E5BC1703}"/>
          </ac:grpSpMkLst>
        </pc:grpChg>
        <pc:cxnChg chg="add del mod">
          <ac:chgData name="DISLEY CORDOBA MATA" userId="9555b161-e741-4f36-a190-c8be7af65958" providerId="ADAL" clId="{8152EC5F-49B0-5445-9BCB-99DF7EDF9DD1}" dt="2022-08-08T20:24:18.586" v="1529" actId="11529"/>
          <ac:cxnSpMkLst>
            <pc:docMk/>
            <pc:sldMk cId="577654693" sldId="297"/>
            <ac:cxnSpMk id="14" creationId="{09E88F4A-914B-335B-FAD0-E091FD5547EB}"/>
          </ac:cxnSpMkLst>
        </pc:cxnChg>
        <pc:cxnChg chg="add del">
          <ac:chgData name="DISLEY CORDOBA MATA" userId="9555b161-e741-4f36-a190-c8be7af65958" providerId="ADAL" clId="{8152EC5F-49B0-5445-9BCB-99DF7EDF9DD1}" dt="2022-08-08T20:24:40.444" v="1531" actId="478"/>
          <ac:cxnSpMkLst>
            <pc:docMk/>
            <pc:sldMk cId="577654693" sldId="297"/>
            <ac:cxnSpMk id="17" creationId="{842A9A57-A0DB-2794-83B6-D7203B51116F}"/>
          </ac:cxnSpMkLst>
        </pc:cxnChg>
        <pc:cxnChg chg="add del mod">
          <ac:chgData name="DISLEY CORDOBA MATA" userId="9555b161-e741-4f36-a190-c8be7af65958" providerId="ADAL" clId="{8152EC5F-49B0-5445-9BCB-99DF7EDF9DD1}" dt="2022-08-08T20:25:16.913" v="1534" actId="478"/>
          <ac:cxnSpMkLst>
            <pc:docMk/>
            <pc:sldMk cId="577654693" sldId="297"/>
            <ac:cxnSpMk id="19" creationId="{64646059-5CD3-EB93-58B5-389F748381E2}"/>
          </ac:cxnSpMkLst>
        </pc:cxnChg>
        <pc:cxnChg chg="add mod">
          <ac:chgData name="DISLEY CORDOBA MATA" userId="9555b161-e741-4f36-a190-c8be7af65958" providerId="ADAL" clId="{8152EC5F-49B0-5445-9BCB-99DF7EDF9DD1}" dt="2022-08-08T20:33:11.475" v="1548" actId="14100"/>
          <ac:cxnSpMkLst>
            <pc:docMk/>
            <pc:sldMk cId="577654693" sldId="297"/>
            <ac:cxnSpMk id="24" creationId="{92DABDBC-3E4F-838C-E448-576B156ED75A}"/>
          </ac:cxnSpMkLst>
        </pc:cxnChg>
        <pc:cxnChg chg="add mod">
          <ac:chgData name="DISLEY CORDOBA MATA" userId="9555b161-e741-4f36-a190-c8be7af65958" providerId="ADAL" clId="{8152EC5F-49B0-5445-9BCB-99DF7EDF9DD1}" dt="2022-08-08T20:33:02.471" v="1547" actId="14100"/>
          <ac:cxnSpMkLst>
            <pc:docMk/>
            <pc:sldMk cId="577654693" sldId="297"/>
            <ac:cxnSpMk id="25" creationId="{2999FAAD-4EDB-B7F8-7E58-568761333633}"/>
          </ac:cxnSpMkLst>
        </pc:cxnChg>
        <pc:cxnChg chg="add mod">
          <ac:chgData name="DISLEY CORDOBA MATA" userId="9555b161-e741-4f36-a190-c8be7af65958" providerId="ADAL" clId="{8152EC5F-49B0-5445-9BCB-99DF7EDF9DD1}" dt="2022-08-08T20:32:58.271" v="1546" actId="1076"/>
          <ac:cxnSpMkLst>
            <pc:docMk/>
            <pc:sldMk cId="577654693" sldId="297"/>
            <ac:cxnSpMk id="27" creationId="{2D2FA750-CACF-9928-F0B8-7D4DB89AD425}"/>
          </ac:cxnSpMkLst>
        </pc:cxnChg>
      </pc:sldChg>
    </pc:docChg>
  </pc:docChgLst>
  <pc:docChgLst>
    <pc:chgData name="Henry Lizano" userId="bbb47498-6095-4ff2-a6b2-254ff5986a86" providerId="ADAL" clId="{6C8F2561-2496-9B40-BB75-4F5EF031AC75}"/>
    <pc:docChg chg="addSld modSld">
      <pc:chgData name="Henry Lizano" userId="bbb47498-6095-4ff2-a6b2-254ff5986a86" providerId="ADAL" clId="{6C8F2561-2496-9B40-BB75-4F5EF031AC75}" dt="2022-08-10T19:43:36.286" v="7" actId="14100"/>
      <pc:docMkLst>
        <pc:docMk/>
      </pc:docMkLst>
      <pc:sldChg chg="addSp modSp new mod">
        <pc:chgData name="Henry Lizano" userId="bbb47498-6095-4ff2-a6b2-254ff5986a86" providerId="ADAL" clId="{6C8F2561-2496-9B40-BB75-4F5EF031AC75}" dt="2022-08-10T19:43:36.286" v="7" actId="14100"/>
        <pc:sldMkLst>
          <pc:docMk/>
          <pc:sldMk cId="3531695516" sldId="300"/>
        </pc:sldMkLst>
        <pc:picChg chg="add mod">
          <ac:chgData name="Henry Lizano" userId="bbb47498-6095-4ff2-a6b2-254ff5986a86" providerId="ADAL" clId="{6C8F2561-2496-9B40-BB75-4F5EF031AC75}" dt="2022-08-10T19:43:36.286" v="7" actId="14100"/>
          <ac:picMkLst>
            <pc:docMk/>
            <pc:sldMk cId="3531695516" sldId="300"/>
            <ac:picMk id="2" creationId="{5AAE8D1C-66AD-AA78-0525-F088686703BF}"/>
          </ac:picMkLst>
        </pc:picChg>
      </pc:sldChg>
    </pc:docChg>
  </pc:docChgLst>
  <pc:docChgLst>
    <pc:chgData name="Luis Jiménez Cordero" userId="S::luis.jimenez@ucr.ac.cr::b1a4497c-010c-4cbf-ba3c-7ee2d972a3bd" providerId="AD" clId="Web-{21A24E4D-D795-B035-4602-1F9F4195345F}"/>
    <pc:docChg chg="modSld">
      <pc:chgData name="Luis Jiménez Cordero" userId="S::luis.jimenez@ucr.ac.cr::b1a4497c-010c-4cbf-ba3c-7ee2d972a3bd" providerId="AD" clId="Web-{21A24E4D-D795-B035-4602-1F9F4195345F}" dt="2022-08-04T22:09:12.209" v="34"/>
      <pc:docMkLst>
        <pc:docMk/>
      </pc:docMkLst>
      <pc:sldChg chg="modSp">
        <pc:chgData name="Luis Jiménez Cordero" userId="S::luis.jimenez@ucr.ac.cr::b1a4497c-010c-4cbf-ba3c-7ee2d972a3bd" providerId="AD" clId="Web-{21A24E4D-D795-B035-4602-1F9F4195345F}" dt="2022-08-04T20:51:11.280" v="1" actId="20577"/>
        <pc:sldMkLst>
          <pc:docMk/>
          <pc:sldMk cId="0" sldId="257"/>
        </pc:sldMkLst>
        <pc:spChg chg="mod">
          <ac:chgData name="Luis Jiménez Cordero" userId="S::luis.jimenez@ucr.ac.cr::b1a4497c-010c-4cbf-ba3c-7ee2d972a3bd" providerId="AD" clId="Web-{21A24E4D-D795-B035-4602-1F9F4195345F}" dt="2022-08-04T20:51:11.280" v="1" actId="20577"/>
          <ac:spMkLst>
            <pc:docMk/>
            <pc:sldMk cId="0" sldId="257"/>
            <ac:spMk id="134" creationId="{00000000-0000-0000-0000-000000000000}"/>
          </ac:spMkLst>
        </pc:spChg>
      </pc:sldChg>
      <pc:sldChg chg="modSp">
        <pc:chgData name="Luis Jiménez Cordero" userId="S::luis.jimenez@ucr.ac.cr::b1a4497c-010c-4cbf-ba3c-7ee2d972a3bd" providerId="AD" clId="Web-{21A24E4D-D795-B035-4602-1F9F4195345F}" dt="2022-08-04T20:56:14.009" v="6" actId="20577"/>
        <pc:sldMkLst>
          <pc:docMk/>
          <pc:sldMk cId="2210704739" sldId="265"/>
        </pc:sldMkLst>
        <pc:spChg chg="mod">
          <ac:chgData name="Luis Jiménez Cordero" userId="S::luis.jimenez@ucr.ac.cr::b1a4497c-010c-4cbf-ba3c-7ee2d972a3bd" providerId="AD" clId="Web-{21A24E4D-D795-B035-4602-1F9F4195345F}" dt="2022-08-04T20:56:14.009" v="6" actId="20577"/>
          <ac:spMkLst>
            <pc:docMk/>
            <pc:sldMk cId="2210704739" sldId="265"/>
            <ac:spMk id="8" creationId="{868F9C21-5FEF-9848-40E7-1329CD94D4D9}"/>
          </ac:spMkLst>
        </pc:spChg>
      </pc:sldChg>
      <pc:sldChg chg="addCm">
        <pc:chgData name="Luis Jiménez Cordero" userId="S::luis.jimenez@ucr.ac.cr::b1a4497c-010c-4cbf-ba3c-7ee2d972a3bd" providerId="AD" clId="Web-{21A24E4D-D795-B035-4602-1F9F4195345F}" dt="2022-08-04T21:10:04.410" v="7"/>
        <pc:sldMkLst>
          <pc:docMk/>
          <pc:sldMk cId="3725550640" sldId="266"/>
        </pc:sldMkLst>
      </pc:sldChg>
      <pc:sldChg chg="addCm">
        <pc:chgData name="Luis Jiménez Cordero" userId="S::luis.jimenez@ucr.ac.cr::b1a4497c-010c-4cbf-ba3c-7ee2d972a3bd" providerId="AD" clId="Web-{21A24E4D-D795-B035-4602-1F9F4195345F}" dt="2022-08-04T21:31:20.181" v="9"/>
        <pc:sldMkLst>
          <pc:docMk/>
          <pc:sldMk cId="771466800" sldId="267"/>
        </pc:sldMkLst>
      </pc:sldChg>
      <pc:sldChg chg="modSp">
        <pc:chgData name="Luis Jiménez Cordero" userId="S::luis.jimenez@ucr.ac.cr::b1a4497c-010c-4cbf-ba3c-7ee2d972a3bd" providerId="AD" clId="Web-{21A24E4D-D795-B035-4602-1F9F4195345F}" dt="2022-08-04T21:33:24.730" v="11" actId="20577"/>
        <pc:sldMkLst>
          <pc:docMk/>
          <pc:sldMk cId="996488879" sldId="269"/>
        </pc:sldMkLst>
        <pc:spChg chg="mod">
          <ac:chgData name="Luis Jiménez Cordero" userId="S::luis.jimenez@ucr.ac.cr::b1a4497c-010c-4cbf-ba3c-7ee2d972a3bd" providerId="AD" clId="Web-{21A24E4D-D795-B035-4602-1F9F4195345F}" dt="2022-08-04T21:33:24.730" v="11" actId="20577"/>
          <ac:spMkLst>
            <pc:docMk/>
            <pc:sldMk cId="996488879" sldId="269"/>
            <ac:spMk id="3" creationId="{3BF61E4E-7FE6-8341-7138-FA47D4EEA217}"/>
          </ac:spMkLst>
        </pc:spChg>
      </pc:sldChg>
      <pc:sldChg chg="modSp">
        <pc:chgData name="Luis Jiménez Cordero" userId="S::luis.jimenez@ucr.ac.cr::b1a4497c-010c-4cbf-ba3c-7ee2d972a3bd" providerId="AD" clId="Web-{21A24E4D-D795-B035-4602-1F9F4195345F}" dt="2022-08-04T21:59:56.521" v="30" actId="20577"/>
        <pc:sldMkLst>
          <pc:docMk/>
          <pc:sldMk cId="1934168375" sldId="270"/>
        </pc:sldMkLst>
        <pc:spChg chg="mod">
          <ac:chgData name="Luis Jiménez Cordero" userId="S::luis.jimenez@ucr.ac.cr::b1a4497c-010c-4cbf-ba3c-7ee2d972a3bd" providerId="AD" clId="Web-{21A24E4D-D795-B035-4602-1F9F4195345F}" dt="2022-08-04T21:59:56.521" v="30" actId="20577"/>
          <ac:spMkLst>
            <pc:docMk/>
            <pc:sldMk cId="1934168375" sldId="270"/>
            <ac:spMk id="3" creationId="{660741C9-F574-5F69-987F-3FFC65404DD4}"/>
          </ac:spMkLst>
        </pc:spChg>
      </pc:sldChg>
      <pc:sldChg chg="addCm">
        <pc:chgData name="Luis Jiménez Cordero" userId="S::luis.jimenez@ucr.ac.cr::b1a4497c-010c-4cbf-ba3c-7ee2d972a3bd" providerId="AD" clId="Web-{21A24E4D-D795-B035-4602-1F9F4195345F}" dt="2022-08-04T22:01:09.664" v="31"/>
        <pc:sldMkLst>
          <pc:docMk/>
          <pc:sldMk cId="862327751" sldId="273"/>
        </pc:sldMkLst>
      </pc:sldChg>
      <pc:sldChg chg="addCm modCm">
        <pc:chgData name="Luis Jiménez Cordero" userId="S::luis.jimenez@ucr.ac.cr::b1a4497c-010c-4cbf-ba3c-7ee2d972a3bd" providerId="AD" clId="Web-{21A24E4D-D795-B035-4602-1F9F4195345F}" dt="2022-08-04T22:09:12.209" v="34"/>
        <pc:sldMkLst>
          <pc:docMk/>
          <pc:sldMk cId="1396523527" sldId="275"/>
        </pc:sldMkLst>
      </pc:sldChg>
      <pc:sldChg chg="addCm">
        <pc:chgData name="Luis Jiménez Cordero" userId="S::luis.jimenez@ucr.ac.cr::b1a4497c-010c-4cbf-ba3c-7ee2d972a3bd" providerId="AD" clId="Web-{21A24E4D-D795-B035-4602-1F9F4195345F}" dt="2022-08-04T22:07:09.565" v="32"/>
        <pc:sldMkLst>
          <pc:docMk/>
          <pc:sldMk cId="3185557966" sldId="288"/>
        </pc:sldMkLst>
      </pc:sldChg>
    </pc:docChg>
  </pc:docChgLst>
  <pc:docChgLst>
    <pc:chgData name="ana cecilia vargas gonzalez" userId="S::anacecilia.vargas@ucr.ac.cr::d3d82f59-5fe8-4e5b-806f-5c635bae675a" providerId="AD" clId="Web-{486561B6-C80F-6D8C-7DBD-187DBB79FED6}"/>
    <pc:docChg chg="modSld">
      <pc:chgData name="ana cecilia vargas gonzalez" userId="S::anacecilia.vargas@ucr.ac.cr::d3d82f59-5fe8-4e5b-806f-5c635bae675a" providerId="AD" clId="Web-{486561B6-C80F-6D8C-7DBD-187DBB79FED6}" dt="2022-08-04T23:41:59.543" v="80" actId="20577"/>
      <pc:docMkLst>
        <pc:docMk/>
      </pc:docMkLst>
      <pc:sldChg chg="modSp modCm">
        <pc:chgData name="ana cecilia vargas gonzalez" userId="S::anacecilia.vargas@ucr.ac.cr::d3d82f59-5fe8-4e5b-806f-5c635bae675a" providerId="AD" clId="Web-{486561B6-C80F-6D8C-7DBD-187DBB79FED6}" dt="2022-08-04T23:32:28.918" v="10" actId="20577"/>
        <pc:sldMkLst>
          <pc:docMk/>
          <pc:sldMk cId="0" sldId="257"/>
        </pc:sldMkLst>
        <pc:spChg chg="mod">
          <ac:chgData name="ana cecilia vargas gonzalez" userId="S::anacecilia.vargas@ucr.ac.cr::d3d82f59-5fe8-4e5b-806f-5c635bae675a" providerId="AD" clId="Web-{486561B6-C80F-6D8C-7DBD-187DBB79FED6}" dt="2022-08-04T23:30:55.978" v="4" actId="20577"/>
          <ac:spMkLst>
            <pc:docMk/>
            <pc:sldMk cId="0" sldId="257"/>
            <ac:spMk id="4" creationId="{C12943D6-826D-3F12-FAD0-991DCF08C95E}"/>
          </ac:spMkLst>
        </pc:spChg>
        <pc:spChg chg="mod">
          <ac:chgData name="ana cecilia vargas gonzalez" userId="S::anacecilia.vargas@ucr.ac.cr::d3d82f59-5fe8-4e5b-806f-5c635bae675a" providerId="AD" clId="Web-{486561B6-C80F-6D8C-7DBD-187DBB79FED6}" dt="2022-08-04T23:32:28.918" v="10" actId="20577"/>
          <ac:spMkLst>
            <pc:docMk/>
            <pc:sldMk cId="0" sldId="257"/>
            <ac:spMk id="134" creationId="{00000000-0000-0000-0000-000000000000}"/>
          </ac:spMkLst>
        </pc:spChg>
      </pc:sldChg>
      <pc:sldChg chg="modSp">
        <pc:chgData name="ana cecilia vargas gonzalez" userId="S::anacecilia.vargas@ucr.ac.cr::d3d82f59-5fe8-4e5b-806f-5c635bae675a" providerId="AD" clId="Web-{486561B6-C80F-6D8C-7DBD-187DBB79FED6}" dt="2022-08-04T23:34:32.889" v="32"/>
        <pc:sldMkLst>
          <pc:docMk/>
          <pc:sldMk cId="2210704739" sldId="265"/>
        </pc:sldMkLst>
        <pc:spChg chg="mod">
          <ac:chgData name="ana cecilia vargas gonzalez" userId="S::anacecilia.vargas@ucr.ac.cr::d3d82f59-5fe8-4e5b-806f-5c635bae675a" providerId="AD" clId="Web-{486561B6-C80F-6D8C-7DBD-187DBB79FED6}" dt="2022-08-04T23:34:32.889" v="32"/>
          <ac:spMkLst>
            <pc:docMk/>
            <pc:sldMk cId="2210704739" sldId="265"/>
            <ac:spMk id="8" creationId="{868F9C21-5FEF-9848-40E7-1329CD94D4D9}"/>
          </ac:spMkLst>
        </pc:spChg>
      </pc:sldChg>
      <pc:sldChg chg="modSp modCm">
        <pc:chgData name="ana cecilia vargas gonzalez" userId="S::anacecilia.vargas@ucr.ac.cr::d3d82f59-5fe8-4e5b-806f-5c635bae675a" providerId="AD" clId="Web-{486561B6-C80F-6D8C-7DBD-187DBB79FED6}" dt="2022-08-04T23:34:30.077" v="31" actId="20577"/>
        <pc:sldMkLst>
          <pc:docMk/>
          <pc:sldMk cId="771466800" sldId="267"/>
        </pc:sldMkLst>
        <pc:spChg chg="mod">
          <ac:chgData name="ana cecilia vargas gonzalez" userId="S::anacecilia.vargas@ucr.ac.cr::d3d82f59-5fe8-4e5b-806f-5c635bae675a" providerId="AD" clId="Web-{486561B6-C80F-6D8C-7DBD-187DBB79FED6}" dt="2022-08-04T23:34:30.077" v="31" actId="20577"/>
          <ac:spMkLst>
            <pc:docMk/>
            <pc:sldMk cId="771466800" sldId="267"/>
            <ac:spMk id="3" creationId="{B4E7E79F-93C8-D41E-7294-D8AE67BD4404}"/>
          </ac:spMkLst>
        </pc:spChg>
      </pc:sldChg>
      <pc:sldChg chg="modSp">
        <pc:chgData name="ana cecilia vargas gonzalez" userId="S::anacecilia.vargas@ucr.ac.cr::d3d82f59-5fe8-4e5b-806f-5c635bae675a" providerId="AD" clId="Web-{486561B6-C80F-6D8C-7DBD-187DBB79FED6}" dt="2022-08-04T23:35:49.953" v="48" actId="20577"/>
        <pc:sldMkLst>
          <pc:docMk/>
          <pc:sldMk cId="3682831460" sldId="268"/>
        </pc:sldMkLst>
        <pc:spChg chg="mod">
          <ac:chgData name="ana cecilia vargas gonzalez" userId="S::anacecilia.vargas@ucr.ac.cr::d3d82f59-5fe8-4e5b-806f-5c635bae675a" providerId="AD" clId="Web-{486561B6-C80F-6D8C-7DBD-187DBB79FED6}" dt="2022-08-04T23:35:07.218" v="34" actId="20577"/>
          <ac:spMkLst>
            <pc:docMk/>
            <pc:sldMk cId="3682831460" sldId="268"/>
            <ac:spMk id="2" creationId="{C1706E3B-A11F-E341-CC8C-7A56F2814FB5}"/>
          </ac:spMkLst>
        </pc:spChg>
        <pc:spChg chg="mod">
          <ac:chgData name="ana cecilia vargas gonzalez" userId="S::anacecilia.vargas@ucr.ac.cr::d3d82f59-5fe8-4e5b-806f-5c635bae675a" providerId="AD" clId="Web-{486561B6-C80F-6D8C-7DBD-187DBB79FED6}" dt="2022-08-04T23:35:49.953" v="48" actId="20577"/>
          <ac:spMkLst>
            <pc:docMk/>
            <pc:sldMk cId="3682831460" sldId="268"/>
            <ac:spMk id="4" creationId="{219E0B3D-7982-29FF-EA0E-44D483F93F64}"/>
          </ac:spMkLst>
        </pc:spChg>
      </pc:sldChg>
      <pc:sldChg chg="modSp">
        <pc:chgData name="ana cecilia vargas gonzalez" userId="S::anacecilia.vargas@ucr.ac.cr::d3d82f59-5fe8-4e5b-806f-5c635bae675a" providerId="AD" clId="Web-{486561B6-C80F-6D8C-7DBD-187DBB79FED6}" dt="2022-08-04T23:41:36.824" v="78" actId="20577"/>
        <pc:sldMkLst>
          <pc:docMk/>
          <pc:sldMk cId="1934168375" sldId="270"/>
        </pc:sldMkLst>
        <pc:spChg chg="mod">
          <ac:chgData name="ana cecilia vargas gonzalez" userId="S::anacecilia.vargas@ucr.ac.cr::d3d82f59-5fe8-4e5b-806f-5c635bae675a" providerId="AD" clId="Web-{486561B6-C80F-6D8C-7DBD-187DBB79FED6}" dt="2022-08-04T23:41:36.824" v="78" actId="20577"/>
          <ac:spMkLst>
            <pc:docMk/>
            <pc:sldMk cId="1934168375" sldId="270"/>
            <ac:spMk id="3" creationId="{660741C9-F574-5F69-987F-3FFC65404DD4}"/>
          </ac:spMkLst>
        </pc:spChg>
      </pc:sldChg>
      <pc:sldChg chg="modSp">
        <pc:chgData name="ana cecilia vargas gonzalez" userId="S::anacecilia.vargas@ucr.ac.cr::d3d82f59-5fe8-4e5b-806f-5c635bae675a" providerId="AD" clId="Web-{486561B6-C80F-6D8C-7DBD-187DBB79FED6}" dt="2022-08-04T23:39:40.021" v="72" actId="20577"/>
        <pc:sldMkLst>
          <pc:docMk/>
          <pc:sldMk cId="255464656" sldId="272"/>
        </pc:sldMkLst>
        <pc:spChg chg="mod">
          <ac:chgData name="ana cecilia vargas gonzalez" userId="S::anacecilia.vargas@ucr.ac.cr::d3d82f59-5fe8-4e5b-806f-5c635bae675a" providerId="AD" clId="Web-{486561B6-C80F-6D8C-7DBD-187DBB79FED6}" dt="2022-08-04T23:39:40.021" v="72" actId="20577"/>
          <ac:spMkLst>
            <pc:docMk/>
            <pc:sldMk cId="255464656" sldId="272"/>
            <ac:spMk id="3" creationId="{E76C5BDF-D8CE-34D9-3A2C-169098A1C6B8}"/>
          </ac:spMkLst>
        </pc:spChg>
      </pc:sldChg>
      <pc:sldChg chg="modSp modCm">
        <pc:chgData name="ana cecilia vargas gonzalez" userId="S::anacecilia.vargas@ucr.ac.cr::d3d82f59-5fe8-4e5b-806f-5c635bae675a" providerId="AD" clId="Web-{486561B6-C80F-6D8C-7DBD-187DBB79FED6}" dt="2022-08-04T23:41:59.543" v="80" actId="20577"/>
        <pc:sldMkLst>
          <pc:docMk/>
          <pc:sldMk cId="862327751" sldId="273"/>
        </pc:sldMkLst>
        <pc:spChg chg="mod">
          <ac:chgData name="ana cecilia vargas gonzalez" userId="S::anacecilia.vargas@ucr.ac.cr::d3d82f59-5fe8-4e5b-806f-5c635bae675a" providerId="AD" clId="Web-{486561B6-C80F-6D8C-7DBD-187DBB79FED6}" dt="2022-08-04T23:41:59.543" v="80" actId="20577"/>
          <ac:spMkLst>
            <pc:docMk/>
            <pc:sldMk cId="862327751" sldId="273"/>
            <ac:spMk id="3" creationId="{0FA82E41-C08B-20BC-2AF4-451CD78F608D}"/>
          </ac:spMkLst>
        </pc:spChg>
      </pc:sldChg>
    </pc:docChg>
  </pc:docChgLst>
  <pc:docChgLst>
    <pc:chgData name="ana cecilia vargas gonzalez" userId="S::anacecilia.vargas@ucr.ac.cr::d3d82f59-5fe8-4e5b-806f-5c635bae675a" providerId="AD" clId="Web-{9F81AFF7-6AF9-45D2-5AA3-789D28F89040}"/>
    <pc:docChg chg="modSld">
      <pc:chgData name="ana cecilia vargas gonzalez" userId="S::anacecilia.vargas@ucr.ac.cr::d3d82f59-5fe8-4e5b-806f-5c635bae675a" providerId="AD" clId="Web-{9F81AFF7-6AF9-45D2-5AA3-789D28F89040}" dt="2022-08-08T14:55:40.332" v="8" actId="1076"/>
      <pc:docMkLst>
        <pc:docMk/>
      </pc:docMkLst>
      <pc:sldChg chg="modSp">
        <pc:chgData name="ana cecilia vargas gonzalez" userId="S::anacecilia.vargas@ucr.ac.cr::d3d82f59-5fe8-4e5b-806f-5c635bae675a" providerId="AD" clId="Web-{9F81AFF7-6AF9-45D2-5AA3-789D28F89040}" dt="2022-08-08T14:20:31.025" v="0" actId="14100"/>
        <pc:sldMkLst>
          <pc:docMk/>
          <pc:sldMk cId="3682831460" sldId="268"/>
        </pc:sldMkLst>
        <pc:grpChg chg="mod">
          <ac:chgData name="ana cecilia vargas gonzalez" userId="S::anacecilia.vargas@ucr.ac.cr::d3d82f59-5fe8-4e5b-806f-5c635bae675a" providerId="AD" clId="Web-{9F81AFF7-6AF9-45D2-5AA3-789D28F89040}" dt="2022-08-08T14:20:31.025" v="0" actId="14100"/>
          <ac:grpSpMkLst>
            <pc:docMk/>
            <pc:sldMk cId="3682831460" sldId="268"/>
            <ac:grpSpMk id="10" creationId="{4F90DA5D-7A83-384E-5EE8-A5D31B6719E3}"/>
          </ac:grpSpMkLst>
        </pc:grpChg>
      </pc:sldChg>
      <pc:sldChg chg="addSp modSp">
        <pc:chgData name="ana cecilia vargas gonzalez" userId="S::anacecilia.vargas@ucr.ac.cr::d3d82f59-5fe8-4e5b-806f-5c635bae675a" providerId="AD" clId="Web-{9F81AFF7-6AF9-45D2-5AA3-789D28F89040}" dt="2022-08-08T14:55:40.332" v="8" actId="1076"/>
        <pc:sldMkLst>
          <pc:docMk/>
          <pc:sldMk cId="2897926541" sldId="284"/>
        </pc:sldMkLst>
        <pc:spChg chg="add mod">
          <ac:chgData name="ana cecilia vargas gonzalez" userId="S::anacecilia.vargas@ucr.ac.cr::d3d82f59-5fe8-4e5b-806f-5c635bae675a" providerId="AD" clId="Web-{9F81AFF7-6AF9-45D2-5AA3-789D28F89040}" dt="2022-08-08T14:55:40.332" v="8" actId="1076"/>
          <ac:spMkLst>
            <pc:docMk/>
            <pc:sldMk cId="2897926541" sldId="284"/>
            <ac:spMk id="3" creationId="{DBC0DD6B-A577-EE45-35B4-4B59672361D7}"/>
          </ac:spMkLst>
        </pc:spChg>
      </pc:sldChg>
    </pc:docChg>
  </pc:docChgLst>
  <pc:docChgLst>
    <pc:chgData name="Jeffrey Dimarco Fernández" userId="S::jeffrey.dimarco@ucr.ac.cr::57507b52-aca9-4b2d-be96-9b5f2faa0d29" providerId="AD" clId="Web-{C62CC469-95C2-55FB-A823-3AEE701982BC}"/>
    <pc:docChg chg="mod modSld">
      <pc:chgData name="Jeffrey Dimarco Fernández" userId="S::jeffrey.dimarco@ucr.ac.cr::57507b52-aca9-4b2d-be96-9b5f2faa0d29" providerId="AD" clId="Web-{C62CC469-95C2-55FB-A823-3AEE701982BC}" dt="2022-08-10T17:27:23.482" v="32" actId="20577"/>
      <pc:docMkLst>
        <pc:docMk/>
      </pc:docMkLst>
      <pc:sldChg chg="addCm">
        <pc:chgData name="Jeffrey Dimarco Fernández" userId="S::jeffrey.dimarco@ucr.ac.cr::57507b52-aca9-4b2d-be96-9b5f2faa0d29" providerId="AD" clId="Web-{C62CC469-95C2-55FB-A823-3AEE701982BC}" dt="2022-08-10T15:48:42.021" v="1"/>
        <pc:sldMkLst>
          <pc:docMk/>
          <pc:sldMk cId="907498057" sldId="277"/>
        </pc:sldMkLst>
      </pc:sldChg>
      <pc:sldChg chg="addCm">
        <pc:chgData name="Jeffrey Dimarco Fernández" userId="S::jeffrey.dimarco@ucr.ac.cr::57507b52-aca9-4b2d-be96-9b5f2faa0d29" providerId="AD" clId="Web-{C62CC469-95C2-55FB-A823-3AEE701982BC}" dt="2022-08-10T15:56:30.133" v="3"/>
        <pc:sldMkLst>
          <pc:docMk/>
          <pc:sldMk cId="2097411020" sldId="281"/>
        </pc:sldMkLst>
      </pc:sldChg>
      <pc:sldChg chg="addCm">
        <pc:chgData name="Jeffrey Dimarco Fernández" userId="S::jeffrey.dimarco@ucr.ac.cr::57507b52-aca9-4b2d-be96-9b5f2faa0d29" providerId="AD" clId="Web-{C62CC469-95C2-55FB-A823-3AEE701982BC}" dt="2022-08-10T15:49:50.901" v="2"/>
        <pc:sldMkLst>
          <pc:docMk/>
          <pc:sldMk cId="2897926541" sldId="284"/>
        </pc:sldMkLst>
      </pc:sldChg>
      <pc:sldChg chg="modSp">
        <pc:chgData name="Jeffrey Dimarco Fernández" userId="S::jeffrey.dimarco@ucr.ac.cr::57507b52-aca9-4b2d-be96-9b5f2faa0d29" providerId="AD" clId="Web-{C62CC469-95C2-55FB-A823-3AEE701982BC}" dt="2022-08-10T16:39:30.158" v="20" actId="20577"/>
        <pc:sldMkLst>
          <pc:docMk/>
          <pc:sldMk cId="3582323380" sldId="296"/>
        </pc:sldMkLst>
        <pc:spChg chg="mod">
          <ac:chgData name="Jeffrey Dimarco Fernández" userId="S::jeffrey.dimarco@ucr.ac.cr::57507b52-aca9-4b2d-be96-9b5f2faa0d29" providerId="AD" clId="Web-{C62CC469-95C2-55FB-A823-3AEE701982BC}" dt="2022-08-10T16:39:30.158" v="20" actId="20577"/>
          <ac:spMkLst>
            <pc:docMk/>
            <pc:sldMk cId="3582323380" sldId="296"/>
            <ac:spMk id="9" creationId="{94EF0DE7-1BBE-9163-1EC2-FED99ABBB8AD}"/>
          </ac:spMkLst>
        </pc:spChg>
      </pc:sldChg>
      <pc:sldChg chg="modSp">
        <pc:chgData name="Jeffrey Dimarco Fernández" userId="S::jeffrey.dimarco@ucr.ac.cr::57507b52-aca9-4b2d-be96-9b5f2faa0d29" providerId="AD" clId="Web-{C62CC469-95C2-55FB-A823-3AEE701982BC}" dt="2022-08-10T17:27:23.482" v="32" actId="20577"/>
        <pc:sldMkLst>
          <pc:docMk/>
          <pc:sldMk cId="577654693" sldId="297"/>
        </pc:sldMkLst>
        <pc:spChg chg="mod">
          <ac:chgData name="Jeffrey Dimarco Fernández" userId="S::jeffrey.dimarco@ucr.ac.cr::57507b52-aca9-4b2d-be96-9b5f2faa0d29" providerId="AD" clId="Web-{C62CC469-95C2-55FB-A823-3AEE701982BC}" dt="2022-08-10T17:27:23.482" v="32" actId="20577"/>
          <ac:spMkLst>
            <pc:docMk/>
            <pc:sldMk cId="577654693" sldId="297"/>
            <ac:spMk id="11" creationId="{371BBC9D-0580-F4FA-0042-1F8C99B01BAC}"/>
          </ac:spMkLst>
        </pc:spChg>
      </pc:sldChg>
    </pc:docChg>
  </pc:docChgLst>
  <pc:docChgLst>
    <pc:chgData name="ana cecilia vargas gonzalez" userId="S::anacecilia.vargas@ucr.ac.cr::d3d82f59-5fe8-4e5b-806f-5c635bae675a" providerId="AD" clId="Web-{C7E4A6BC-E5D7-3367-8788-95B14D789F6E}"/>
    <pc:docChg chg="modSld">
      <pc:chgData name="ana cecilia vargas gonzalez" userId="S::anacecilia.vargas@ucr.ac.cr::d3d82f59-5fe8-4e5b-806f-5c635bae675a" providerId="AD" clId="Web-{C7E4A6BC-E5D7-3367-8788-95B14D789F6E}" dt="2022-10-26T15:09:49.873" v="0" actId="1076"/>
      <pc:docMkLst>
        <pc:docMk/>
      </pc:docMkLst>
      <pc:sldChg chg="modSp">
        <pc:chgData name="ana cecilia vargas gonzalez" userId="S::anacecilia.vargas@ucr.ac.cr::d3d82f59-5fe8-4e5b-806f-5c635bae675a" providerId="AD" clId="Web-{C7E4A6BC-E5D7-3367-8788-95B14D789F6E}" dt="2022-10-26T15:09:49.873" v="0" actId="1076"/>
        <pc:sldMkLst>
          <pc:docMk/>
          <pc:sldMk cId="577654693" sldId="297"/>
        </pc:sldMkLst>
        <pc:spChg chg="mod">
          <ac:chgData name="ana cecilia vargas gonzalez" userId="S::anacecilia.vargas@ucr.ac.cr::d3d82f59-5fe8-4e5b-806f-5c635bae675a" providerId="AD" clId="Web-{C7E4A6BC-E5D7-3367-8788-95B14D789F6E}" dt="2022-10-26T15:09:49.873" v="0" actId="1076"/>
          <ac:spMkLst>
            <pc:docMk/>
            <pc:sldMk cId="577654693" sldId="297"/>
            <ac:spMk id="12" creationId="{3C4338F3-6F02-DC40-905E-20FD41CE4AAF}"/>
          </ac:spMkLst>
        </pc:spChg>
      </pc:sldChg>
    </pc:docChg>
  </pc:docChgLst>
  <pc:docChgLst>
    <pc:chgData name="ana cecilia vargas gonzalez" userId="S::anacecilia.vargas@ucr.ac.cr::d3d82f59-5fe8-4e5b-806f-5c635bae675a" providerId="AD" clId="Web-{D552291F-9D21-24F7-C9AB-2336EA312E1F}"/>
    <pc:docChg chg="modSld">
      <pc:chgData name="ana cecilia vargas gonzalez" userId="S::anacecilia.vargas@ucr.ac.cr::d3d82f59-5fe8-4e5b-806f-5c635bae675a" providerId="AD" clId="Web-{D552291F-9D21-24F7-C9AB-2336EA312E1F}" dt="2022-09-26T22:11:43.032" v="0" actId="14100"/>
      <pc:docMkLst>
        <pc:docMk/>
      </pc:docMkLst>
      <pc:sldChg chg="modSp">
        <pc:chgData name="ana cecilia vargas gonzalez" userId="S::anacecilia.vargas@ucr.ac.cr::d3d82f59-5fe8-4e5b-806f-5c635bae675a" providerId="AD" clId="Web-{D552291F-9D21-24F7-C9AB-2336EA312E1F}" dt="2022-09-26T22:11:43.032" v="0" actId="14100"/>
        <pc:sldMkLst>
          <pc:docMk/>
          <pc:sldMk cId="577654693" sldId="297"/>
        </pc:sldMkLst>
        <pc:grpChg chg="mod">
          <ac:chgData name="ana cecilia vargas gonzalez" userId="S::anacecilia.vargas@ucr.ac.cr::d3d82f59-5fe8-4e5b-806f-5c635bae675a" providerId="AD" clId="Web-{D552291F-9D21-24F7-C9AB-2336EA312E1F}" dt="2022-09-26T22:11:43.032" v="0" actId="14100"/>
          <ac:grpSpMkLst>
            <pc:docMk/>
            <pc:sldMk cId="577654693" sldId="297"/>
            <ac:grpSpMk id="4" creationId="{80562317-59A9-863F-38C8-A5B7E5BC1703}"/>
          </ac:grpSpMkLst>
        </pc:grpChg>
      </pc:sldChg>
    </pc:docChg>
  </pc:docChgLst>
</pc:chgInfo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86FDAE-0187-4021-B3EB-3930388A01BC}" authorId="{83BFB9E4-764E-5875-77A2-A896E2BFF558}" status="resolved" created="2022-08-03T21:02:15.99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134" creationId="{00000000-0000-0000-0000-000000000000}"/>
      <ac:txMk cp="21" len="14">
        <ac:context len="157" hash="1522054639"/>
      </ac:txMk>
    </ac:txMkLst>
    <p188:pos x="1523999" y="511968"/>
    <p188:txBody>
      <a:bodyPr/>
      <a:lstStyle/>
      <a:p>
        <a:r>
          <a:rPr lang="es-ES"/>
          <a:t>[@ana cecilia vargas gonzalez]  se puede poner en español o tiene que estar en inglés por alguna razón?</a:t>
        </a:r>
      </a:p>
    </p188:txBody>
  </p188:cm>
  <p188:cm id="{9704D83B-8E79-43CC-BB01-CF8D1CB6ED79}" authorId="{0054B523-DCAF-4EFA-AFE7-DB9BBF5EEB34}" status="resolved" created="2022-08-03T21:35:48.86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4" creationId="{C12943D6-826D-3F12-FAD0-991DCF08C95E}"/>
    </ac:deMkLst>
    <p188:txBody>
      <a:bodyPr/>
      <a:lstStyle/>
      <a:p>
        <a:r>
          <a:rPr lang="es-ES"/>
          <a:t>Se podría valorar cambiar a una flecha, u otro simbolo, porque los : se interpretan como que continua el el significado </a:t>
        </a:r>
      </a:p>
    </p188:txBody>
  </p188:cm>
</p188:cmLst>
</file>

<file path=ppt/comments/modernComment_113_533D420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C25858-7B6D-4AE7-8ECB-637F2B6DF449}" authorId="{ACC6E902-C228-DC43-B142-9FD30C5F26EF}" status="resolved" created="2022-08-04T22:08:09.08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96523527" sldId="275"/>
      <ac:spMk id="2" creationId="{2D0F1310-011E-006F-A84E-0B26662B56C0}"/>
      <ac:txMk cp="0" len="47">
        <ac:context len="48" hash="1890756165"/>
      </ac:txMk>
    </ac:txMkLst>
    <p188:pos x="6700837" y="550068"/>
    <p188:replyLst>
      <p188:reply id="{AE172B47-B842-422E-99F3-7D519B723491}" authorId="{E21184F2-A28A-87D3-2295-1E38C05D330E}" created="2022-08-04T23:22:15.198">
        <p188:txBody>
          <a:bodyPr/>
          <a:lstStyle/>
          <a:p>
            <a:r>
              <a:rPr lang="es-ES"/>
              <a:t>Quito Modelo</a:t>
            </a:r>
          </a:p>
        </p188:txBody>
      </p188:reply>
    </p188:replyLst>
    <p188:txBody>
      <a:bodyPr/>
      <a:lstStyle/>
      <a:p>
        <a:r>
          <a:rPr lang="es-ES"/>
          <a:t>Este encabezado no corresponde con la imagen, pues no es el modelo. Sera mejor ajustar el titulo por Prtincipios</a:t>
        </a:r>
      </a:p>
    </p188:txBody>
  </p188:cm>
</p188:cmLst>
</file>

<file path=ppt/comments/modernComment_115_361752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FF014A-766B-4B49-B448-86D4FC4429C7}" authorId="{B4DB80AB-535C-F90A-320C-9E4B9846C929}" created="2022-08-10T15:48:42.021">
    <pc:sldMkLst xmlns:pc="http://schemas.microsoft.com/office/powerpoint/2013/main/command">
      <pc:docMk/>
      <pc:sldMk cId="907498057" sldId="277"/>
    </pc:sldMkLst>
    <p188:txBody>
      <a:bodyPr/>
      <a:lstStyle/>
      <a:p>
        <a:r>
          <a:rPr lang="en-US"/>
          <a:t>[@ana cecilia vargas gonzalez] eliminar porque la contemplo en la anterior </a:t>
        </a:r>
      </a:p>
    </p188:txBody>
  </p188:cm>
</p188:cmLst>
</file>

<file path=ppt/comments/modernComment_119_7D03F3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F8E44D-3EA7-468D-9494-7EBDA0E02CDD}" authorId="{B4DB80AB-535C-F90A-320C-9E4B9846C929}" created="2022-08-10T15:56:30.133">
    <pc:sldMkLst xmlns:pc="http://schemas.microsoft.com/office/powerpoint/2013/main/command">
      <pc:docMk/>
      <pc:sldMk cId="2097411020" sldId="281"/>
    </pc:sldMkLst>
    <p188:txBody>
      <a:bodyPr/>
      <a:lstStyle/>
      <a:p>
        <a:r>
          <a:rPr lang="en-US"/>
          <a:t>[@ana cecilia vargas gonzalez] Eliminar esta y la siguiente porque se refiere a lo que Cicerón en la Universidades españolas y más bien le demos el enfoque de lo interno de las universidades 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15:36:26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22119 2461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14:32:09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15645 10530 16383 0 0,'-8'0'0'0'0,"-3"0"0"0"0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CE7ACD5-CA69-433E-A88D-F0CE0882380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E3921AF-652C-4F83-B214-0917B7D0056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105A707-9617-44CE-AED9-6985B7DD4DD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1195AB0-FD65-470F-9A77-F91318DE7F4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AEDD30B-7D50-4905-92D6-59D89133228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C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02F733F-4340-4C02-BE6E-11FF5069B55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306FE51-EB99-452C-BCA4-24353587F40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8BEBB2-FE5A-4536-B1E1-C048CC1558E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5434C3-D70A-49FA-8AA6-BE7E8A719B8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C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4E90DA-8578-4E54-BEF7-F51831C0C3C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E7B5F0C-BE51-4719-B410-273E01C1553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C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52919D2-7340-4F4B-AB9E-27731235BF13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FC195D8-A604-4F99-B760-BBD0C0741EE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245DEA-8BAD-4142-803E-E5D2C5909EB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5FDA6BC-ED04-48D3-AD4F-12CBEFDDD8F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406E8-C8AE-4D82-9CB9-713ECE9EF34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C63BA6-62D9-49E9-902E-039151F76D8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57F19F2-7B91-4C93-9896-A0656ACAED8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30ECA9B-4A31-4EBE-9FAA-85A511E0074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884691-88AA-49BD-8C74-458E09BD351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s-C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181FA00-24D5-48DD-94E8-FD76C1306E4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9DDCF2F-62EC-4F5B-B8D0-97E6B97D3207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F60EF85-EA4F-45ED-81A9-302E67D4C85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C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7FAE42C-B756-4382-9357-4984E0252F8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;p2"/>
          <p:cNvPicPr/>
          <p:nvPr/>
        </p:nvPicPr>
        <p:blipFill>
          <a:blip r:embed="rId14"/>
          <a:srcRect l="-690" t="-12933" r="688" b="12933"/>
          <a:stretch/>
        </p:blipFill>
        <p:spPr>
          <a:xfrm>
            <a:off x="0" y="4170240"/>
            <a:ext cx="9275760" cy="97308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1;p2"/>
          <p:cNvSpPr/>
          <p:nvPr/>
        </p:nvSpPr>
        <p:spPr>
          <a:xfrm>
            <a:off x="2477880" y="4740120"/>
            <a:ext cx="3996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24B6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371680" y="1632600"/>
            <a:ext cx="6331320" cy="1541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89000"/>
          </a:bodyPr>
          <a:lstStyle/>
          <a:p>
            <a:r>
              <a:rPr lang="es-CR" sz="48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FFFFFF"/>
                </a:solidFill>
                <a:latin typeface="Lato"/>
                <a:ea typeface="La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3EDAD86-A4FE-4E45-98CF-4AE9B9473784}" type="slidenum">
              <a:rPr lang="en" sz="1000" b="0" strike="noStrike" spc="-1">
                <a:solidFill>
                  <a:srgbClr val="FFFFFF"/>
                </a:solidFill>
                <a:latin typeface="Lato"/>
                <a:ea typeface="Lato"/>
              </a:rPr>
              <a:t>‹Nº›</a:t>
            </a:fld>
            <a:endParaRPr lang="es-CR" sz="1000" b="0" strike="noStrike" spc="-1">
              <a:latin typeface="Times New Roman"/>
            </a:endParaRPr>
          </a:p>
        </p:txBody>
      </p:sp>
      <p:sp>
        <p:nvSpPr>
          <p:cNvPr id="4" name="Google Shape;15;p2"/>
          <p:cNvSpPr/>
          <p:nvPr/>
        </p:nvSpPr>
        <p:spPr>
          <a:xfrm>
            <a:off x="2477880" y="1451880"/>
            <a:ext cx="62438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24B6F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6;p2"/>
          <p:cNvPicPr/>
          <p:nvPr/>
        </p:nvPicPr>
        <p:blipFill>
          <a:blip r:embed="rId15"/>
          <a:stretch/>
        </p:blipFill>
        <p:spPr>
          <a:xfrm>
            <a:off x="334080" y="352080"/>
            <a:ext cx="1745640" cy="66024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17;p2"/>
          <p:cNvPicPr/>
          <p:nvPr/>
        </p:nvPicPr>
        <p:blipFill>
          <a:blip r:embed="rId16"/>
          <a:stretch/>
        </p:blipFill>
        <p:spPr>
          <a:xfrm>
            <a:off x="7578000" y="369000"/>
            <a:ext cx="1187280" cy="5673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98;p12"/>
          <p:cNvPicPr/>
          <p:nvPr/>
        </p:nvPicPr>
        <p:blipFill>
          <a:blip r:embed="rId14"/>
          <a:srcRect l="-690" t="-12933" r="688" b="12933"/>
          <a:stretch/>
        </p:blipFill>
        <p:spPr>
          <a:xfrm>
            <a:off x="0" y="4170240"/>
            <a:ext cx="9275760" cy="97308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99;p12"/>
          <p:cNvSpPr/>
          <p:nvPr/>
        </p:nvSpPr>
        <p:spPr>
          <a:xfrm>
            <a:off x="8841600" y="4800960"/>
            <a:ext cx="168840" cy="16884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Google Shape;100;p12"/>
          <p:cNvSpPr/>
          <p:nvPr/>
        </p:nvSpPr>
        <p:spPr>
          <a:xfrm>
            <a:off x="1574640" y="4661640"/>
            <a:ext cx="6126120" cy="350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100" b="0" strike="noStrike" spc="-1">
                <a:solidFill>
                  <a:srgbClr val="757575"/>
                </a:solidFill>
                <a:latin typeface="Roboto"/>
                <a:ea typeface="Roboto"/>
              </a:rPr>
              <a:t>Marco de gobierno y gestión de TI     </a:t>
            </a:r>
            <a:endParaRPr lang="es-CR" sz="1100" b="0" strike="noStrike" spc="-1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sldNum" idx="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000" b="0" strike="noStrike" spc="-1">
                <a:solidFill>
                  <a:srgbClr val="000000"/>
                </a:solidFill>
                <a:latin typeface="Roboto"/>
                <a:ea typeface="Roboto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CC012AC-FB34-453E-BDCA-9B875F084406}" type="slidenum">
              <a:rPr lang="en" sz="1000" b="0" strike="noStrike" spc="-1">
                <a:solidFill>
                  <a:srgbClr val="000000"/>
                </a:solidFill>
                <a:latin typeface="Roboto"/>
                <a:ea typeface="Roboto"/>
              </a:rPr>
              <a:t>‹Nº›</a:t>
            </a:fld>
            <a:endParaRPr lang="es-CR" sz="1000" b="0" strike="noStrike" spc="-1">
              <a:latin typeface="Times New Roman"/>
            </a:endParaRPr>
          </a:p>
        </p:txBody>
      </p:sp>
      <p:pic>
        <p:nvPicPr>
          <p:cNvPr id="48" name="Google Shape;102;p12"/>
          <p:cNvPicPr/>
          <p:nvPr/>
        </p:nvPicPr>
        <p:blipFill>
          <a:blip r:embed="rId15"/>
          <a:stretch/>
        </p:blipFill>
        <p:spPr>
          <a:xfrm>
            <a:off x="382320" y="181800"/>
            <a:ext cx="1396800" cy="528120"/>
          </a:xfrm>
          <a:prstGeom prst="rect">
            <a:avLst/>
          </a:prstGeom>
          <a:ln w="0">
            <a:noFill/>
          </a:ln>
        </p:spPr>
      </p:pic>
      <p:pic>
        <p:nvPicPr>
          <p:cNvPr id="49" name="Google Shape;103;p12"/>
          <p:cNvPicPr/>
          <p:nvPr/>
        </p:nvPicPr>
        <p:blipFill>
          <a:blip r:embed="rId16"/>
          <a:stretch/>
        </p:blipFill>
        <p:spPr>
          <a:xfrm>
            <a:off x="7578000" y="162360"/>
            <a:ext cx="1187280" cy="56736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Pulse para editar el formato del texto de título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R" sz="1400" b="0" strike="noStrike" spc="-1">
                <a:solidFill>
                  <a:srgbClr val="000000"/>
                </a:solidFill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2000" b="0" strike="noStrike" spc="-1">
                <a:solidFill>
                  <a:srgbClr val="000000"/>
                </a:solidFill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2000" b="0" strike="noStrike" spc="-1">
                <a:solidFill>
                  <a:srgbClr val="000000"/>
                </a:solidFill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R" sz="2000" b="0" strike="noStrike" spc="-1">
                <a:solidFill>
                  <a:srgbClr val="000000"/>
                </a:solidFill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9_7D03F3CC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13_533D420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18/10/relationships/comments" Target="../comments/modernComment_115_3617524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371680" y="1632600"/>
            <a:ext cx="6331320" cy="1541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2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4800" b="1" spc="-1" err="1">
                <a:solidFill>
                  <a:srgbClr val="757575"/>
                </a:solidFill>
                <a:latin typeface="Roboto"/>
                <a:ea typeface="Roboto"/>
              </a:rPr>
              <a:t>Gobierno</a:t>
            </a:r>
            <a:r>
              <a:rPr lang="en" sz="4800" b="1" spc="-1">
                <a:solidFill>
                  <a:srgbClr val="757575"/>
                </a:solidFill>
                <a:latin typeface="Roboto"/>
                <a:ea typeface="Roboto"/>
              </a:rPr>
              <a:t> y </a:t>
            </a:r>
            <a:r>
              <a:rPr lang="en" sz="4800" b="1" spc="-1" err="1">
                <a:solidFill>
                  <a:srgbClr val="757575"/>
                </a:solidFill>
                <a:latin typeface="Roboto"/>
                <a:ea typeface="Roboto"/>
              </a:rPr>
              <a:t>Gestión</a:t>
            </a:r>
            <a:r>
              <a:rPr lang="en" sz="4800" b="1" spc="-1">
                <a:solidFill>
                  <a:srgbClr val="757575"/>
                </a:solidFill>
                <a:latin typeface="Roboto"/>
                <a:ea typeface="Roboto"/>
              </a:rPr>
              <a:t> </a:t>
            </a:r>
            <a:br>
              <a:rPr lang="en" sz="4800" b="1" spc="-1">
                <a:latin typeface="Roboto"/>
                <a:ea typeface="Roboto"/>
              </a:rPr>
            </a:br>
            <a:r>
              <a:rPr lang="en" sz="4800" b="1" strike="noStrike" spc="-1">
                <a:solidFill>
                  <a:srgbClr val="757575"/>
                </a:solidFill>
                <a:latin typeface="Roboto"/>
                <a:ea typeface="Roboto"/>
              </a:rPr>
              <a:t> </a:t>
            </a:r>
            <a:r>
              <a:rPr lang="en" sz="4800" b="1" spc="-1">
                <a:solidFill>
                  <a:srgbClr val="757575"/>
                </a:solidFill>
                <a:latin typeface="Roboto"/>
                <a:ea typeface="Roboto"/>
              </a:rPr>
              <a:t>TI - UCR</a:t>
            </a:r>
            <a:endParaRPr lang="es-ES"/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2371680" y="3234960"/>
            <a:ext cx="6331320" cy="12412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800" b="0" strike="noStrike" spc="-1">
                <a:solidFill>
                  <a:srgbClr val="757575"/>
                </a:solidFill>
                <a:latin typeface="Roboto"/>
                <a:ea typeface="Roboto"/>
              </a:rPr>
              <a:t>Marco de </a:t>
            </a:r>
            <a:r>
              <a:rPr lang="en" sz="1800" spc="-1">
                <a:solidFill>
                  <a:srgbClr val="757575"/>
                </a:solidFill>
                <a:latin typeface="Roboto"/>
                <a:ea typeface="Roboto"/>
              </a:rPr>
              <a:t>Gobierno</a:t>
            </a:r>
            <a:r>
              <a:rPr lang="en" sz="1800" b="0" strike="noStrike" spc="-1">
                <a:solidFill>
                  <a:srgbClr val="757575"/>
                </a:solidFill>
                <a:latin typeface="Roboto"/>
                <a:ea typeface="Roboto"/>
              </a:rPr>
              <a:t> y </a:t>
            </a:r>
            <a:r>
              <a:rPr lang="en" sz="1800" spc="-1">
                <a:solidFill>
                  <a:srgbClr val="757575"/>
                </a:solidFill>
                <a:latin typeface="Roboto"/>
                <a:ea typeface="Roboto"/>
              </a:rPr>
              <a:t>Gestión</a:t>
            </a:r>
            <a:r>
              <a:rPr lang="en" sz="1800" b="0" strike="noStrike" spc="-1">
                <a:solidFill>
                  <a:srgbClr val="757575"/>
                </a:solidFill>
                <a:latin typeface="Roboto"/>
                <a:ea typeface="Roboto"/>
              </a:rPr>
              <a:t> de TI</a:t>
            </a:r>
            <a:endParaRPr lang="es-CR" sz="1800" b="0" strike="noStrike" spc="-1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8BE5EB-70BB-E34C-5494-C5ECA984374B}"/>
              </a:ext>
            </a:extLst>
          </p:cNvPr>
          <p:cNvSpPr txBox="1"/>
          <p:nvPr/>
        </p:nvSpPr>
        <p:spPr>
          <a:xfrm>
            <a:off x="1331335" y="4747345"/>
            <a:ext cx="115598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dirty="0"/>
              <a:t>Agosto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93C4A57-BE9B-E46B-BAA8-F6B8C93EFA34}"/>
              </a:ext>
            </a:extLst>
          </p:cNvPr>
          <p:cNvSpPr txBox="1">
            <a:spLocks/>
          </p:cNvSpPr>
          <p:nvPr/>
        </p:nvSpPr>
        <p:spPr>
          <a:xfrm>
            <a:off x="457380" y="748941"/>
            <a:ext cx="8229240" cy="5515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Gobierno Digital </a:t>
            </a:r>
            <a:r>
              <a:rPr lang="es-ES" sz="12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OECD(2020)</a:t>
            </a:r>
          </a:p>
        </p:txBody>
      </p:sp>
      <p:pic>
        <p:nvPicPr>
          <p:cNvPr id="2" name="Imagen 3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8262FB8C-C734-E434-A7A3-7CFF8B55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32" y="1284187"/>
            <a:ext cx="3765884" cy="31265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817C90B-CC50-3B72-43A7-19FC986B7A3E}"/>
              </a:ext>
            </a:extLst>
          </p:cNvPr>
          <p:cNvSpPr txBox="1"/>
          <p:nvPr/>
        </p:nvSpPr>
        <p:spPr>
          <a:xfrm>
            <a:off x="6316579" y="3166310"/>
            <a:ext cx="2514600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Sector público impulsado por los datos</a:t>
            </a:r>
          </a:p>
          <a:p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Gobierno dirigido por el usuario</a:t>
            </a:r>
          </a:p>
        </p:txBody>
      </p:sp>
    </p:spTree>
    <p:extLst>
      <p:ext uri="{BB962C8B-B14F-4D97-AF65-F5344CB8AC3E}">
        <p14:creationId xmlns:p14="http://schemas.microsoft.com/office/powerpoint/2010/main" val="45105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AE8D1C-66AD-AA78-0525-F0886867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09" y="744278"/>
            <a:ext cx="6473382" cy="36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77B5C-E5C4-4B38-B9F7-A4983022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741680"/>
            <a:ext cx="8214719" cy="667177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Gobierno de TI en las universidades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0741C9-F574-5F69-987F-3FFC65404DD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44880" y="1656079"/>
            <a:ext cx="5455034" cy="265680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b="1" spc="-1">
                <a:solidFill>
                  <a:srgbClr val="757575"/>
                </a:solidFill>
                <a:latin typeface="Roboto"/>
                <a:ea typeface="Roboto"/>
              </a:rPr>
              <a:t>Alineación entre estrategia de la organización y estrategia de las TI.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Obtención de valor que las TI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Administración de riesgos </a:t>
            </a:r>
            <a:endParaRPr lang="es-E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Administración de recursos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Mediciones apropiadas</a:t>
            </a:r>
          </a:p>
          <a:p>
            <a:endParaRPr lang="es-ES" sz="1300" spc="-1">
              <a:solidFill>
                <a:srgbClr val="757575"/>
              </a:solidFill>
              <a:latin typeface="Roboto"/>
              <a:ea typeface="Roboto"/>
            </a:endParaRPr>
          </a:p>
          <a:p>
            <a:pPr algn="ctr"/>
            <a:r>
              <a:rPr lang="es-ES" sz="1300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Beneficios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Empleo de tecnologías de información.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Utilización óptima de los recursos tecnológicos.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Optimizar los niveles de riesgo de negocio (TI)</a:t>
            </a:r>
          </a:p>
        </p:txBody>
      </p:sp>
      <p:grpSp>
        <p:nvGrpSpPr>
          <p:cNvPr id="8" name="Google Shape;1923;p20">
            <a:extLst>
              <a:ext uri="{FF2B5EF4-FFF2-40B4-BE49-F238E27FC236}">
                <a16:creationId xmlns:a16="http://schemas.microsoft.com/office/drawing/2014/main" id="{DA67FB30-FD49-C539-B0ED-7361C58307D2}"/>
              </a:ext>
            </a:extLst>
          </p:cNvPr>
          <p:cNvGrpSpPr/>
          <p:nvPr/>
        </p:nvGrpSpPr>
        <p:grpSpPr>
          <a:xfrm>
            <a:off x="5589849" y="2854983"/>
            <a:ext cx="1620130" cy="1487239"/>
            <a:chOff x="4604760" y="3125880"/>
            <a:chExt cx="344160" cy="339840"/>
          </a:xfrm>
        </p:grpSpPr>
        <p:sp>
          <p:nvSpPr>
            <p:cNvPr id="5" name="Google Shape;1924;p20">
              <a:extLst>
                <a:ext uri="{FF2B5EF4-FFF2-40B4-BE49-F238E27FC236}">
                  <a16:creationId xmlns:a16="http://schemas.microsoft.com/office/drawing/2014/main" id="{38144331-774C-B9C6-8B3D-FEEAD2555A27}"/>
                </a:ext>
              </a:extLst>
            </p:cNvPr>
            <p:cNvSpPr/>
            <p:nvPr/>
          </p:nvSpPr>
          <p:spPr>
            <a:xfrm>
              <a:off x="4604760" y="3125880"/>
              <a:ext cx="344160" cy="339840"/>
            </a:xfrm>
            <a:custGeom>
              <a:avLst/>
              <a:gdLst/>
              <a:ahLst/>
              <a:cxnLst/>
              <a:rect l="l" t="t" r="r" b="b"/>
              <a:pathLst>
                <a:path w="19578" h="19327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Google Shape;1925;p20">
              <a:extLst>
                <a:ext uri="{FF2B5EF4-FFF2-40B4-BE49-F238E27FC236}">
                  <a16:creationId xmlns:a16="http://schemas.microsoft.com/office/drawing/2014/main" id="{3744DC08-7052-DA08-6F98-85C6BC840B12}"/>
                </a:ext>
              </a:extLst>
            </p:cNvPr>
            <p:cNvSpPr/>
            <p:nvPr/>
          </p:nvSpPr>
          <p:spPr>
            <a:xfrm>
              <a:off x="4737600" y="3245400"/>
              <a:ext cx="80640" cy="79200"/>
            </a:xfrm>
            <a:custGeom>
              <a:avLst/>
              <a:gdLst/>
              <a:ahLst/>
              <a:cxnLst/>
              <a:rect l="l" t="t" r="r" b="b"/>
              <a:pathLst>
                <a:path w="4606" h="453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Google Shape;1926;p20">
              <a:extLst>
                <a:ext uri="{FF2B5EF4-FFF2-40B4-BE49-F238E27FC236}">
                  <a16:creationId xmlns:a16="http://schemas.microsoft.com/office/drawing/2014/main" id="{36E7A3EA-C4AD-B4EF-A9A5-E5453D1D3CFF}"/>
                </a:ext>
              </a:extLst>
            </p:cNvPr>
            <p:cNvSpPr/>
            <p:nvPr/>
          </p:nvSpPr>
          <p:spPr>
            <a:xfrm>
              <a:off x="4778640" y="3386160"/>
              <a:ext cx="19440" cy="19440"/>
            </a:xfrm>
            <a:custGeom>
              <a:avLst/>
              <a:gdLst/>
              <a:ahLst/>
              <a:cxnLst/>
              <a:rect l="l" t="t" r="r" b="b"/>
              <a:pathLst>
                <a:path w="1133" h="1133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Google Shape;1986;p20">
            <a:extLst>
              <a:ext uri="{FF2B5EF4-FFF2-40B4-BE49-F238E27FC236}">
                <a16:creationId xmlns:a16="http://schemas.microsoft.com/office/drawing/2014/main" id="{989A109E-2125-0620-08B2-369558A45E64}"/>
              </a:ext>
            </a:extLst>
          </p:cNvPr>
          <p:cNvSpPr/>
          <p:nvPr/>
        </p:nvSpPr>
        <p:spPr>
          <a:xfrm>
            <a:off x="6776721" y="1574801"/>
            <a:ext cx="1154640" cy="1114238"/>
          </a:xfrm>
          <a:custGeom>
            <a:avLst/>
            <a:gdLst/>
            <a:ahLst/>
            <a:cxnLst/>
            <a:rect l="l" t="t" r="r" b="b"/>
            <a:pathLst>
              <a:path w="19326" h="18118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3416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FA82E41-C08B-20BC-2AF4-451CD78F608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09320" y="1666240"/>
            <a:ext cx="7325360" cy="9055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Gobernanza</a:t>
            </a: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de las tecnologías de la información</a:t>
            </a:r>
            <a:endParaRPr lang="es-ES" sz="1300" spc="-1">
              <a:solidFill>
                <a:srgbClr val="757575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Visión transversal en todas las áreas de la actividad </a:t>
            </a: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universitaria</a:t>
            </a: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Sistema centralizado en el usuario</a:t>
            </a:r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9EE006-FCF5-4D46-9C92-8275CDC6BBFB}"/>
              </a:ext>
            </a:extLst>
          </p:cNvPr>
          <p:cNvSpPr txBox="1">
            <a:spLocks/>
          </p:cNvSpPr>
          <p:nvPr/>
        </p:nvSpPr>
        <p:spPr>
          <a:xfrm>
            <a:off x="345440" y="785684"/>
            <a:ext cx="8329775" cy="57824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Gobierno de TI en las universidades</a:t>
            </a:r>
          </a:p>
        </p:txBody>
      </p:sp>
      <p:sp>
        <p:nvSpPr>
          <p:cNvPr id="4" name="Google Shape;1874;p20">
            <a:extLst>
              <a:ext uri="{FF2B5EF4-FFF2-40B4-BE49-F238E27FC236}">
                <a16:creationId xmlns:a16="http://schemas.microsoft.com/office/drawing/2014/main" id="{4022F9E0-A448-E030-73E1-CC92EEE48237}"/>
              </a:ext>
            </a:extLst>
          </p:cNvPr>
          <p:cNvSpPr/>
          <p:nvPr/>
        </p:nvSpPr>
        <p:spPr>
          <a:xfrm>
            <a:off x="2225736" y="2929880"/>
            <a:ext cx="1214897" cy="1203576"/>
          </a:xfrm>
          <a:custGeom>
            <a:avLst/>
            <a:gdLst/>
            <a:ahLst/>
            <a:cxnLst/>
            <a:rect l="l" t="t" r="r" b="b"/>
            <a:pathLst>
              <a:path w="19401" h="19327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" name="Google Shape;1928;p20">
            <a:extLst>
              <a:ext uri="{FF2B5EF4-FFF2-40B4-BE49-F238E27FC236}">
                <a16:creationId xmlns:a16="http://schemas.microsoft.com/office/drawing/2014/main" id="{E14C04BF-09AF-FB4D-1AEB-DD6D65138D78}"/>
              </a:ext>
            </a:extLst>
          </p:cNvPr>
          <p:cNvGrpSpPr/>
          <p:nvPr/>
        </p:nvGrpSpPr>
        <p:grpSpPr>
          <a:xfrm>
            <a:off x="3806954" y="2938029"/>
            <a:ext cx="1275267" cy="1203575"/>
            <a:chOff x="1263600" y="3544920"/>
            <a:chExt cx="339840" cy="339840"/>
          </a:xfrm>
        </p:grpSpPr>
        <p:sp>
          <p:nvSpPr>
            <p:cNvPr id="6" name="Google Shape;1929;p20">
              <a:extLst>
                <a:ext uri="{FF2B5EF4-FFF2-40B4-BE49-F238E27FC236}">
                  <a16:creationId xmlns:a16="http://schemas.microsoft.com/office/drawing/2014/main" id="{43A26017-9BC4-445C-1C8F-B541C7260EAB}"/>
                </a:ext>
              </a:extLst>
            </p:cNvPr>
            <p:cNvSpPr/>
            <p:nvPr/>
          </p:nvSpPr>
          <p:spPr>
            <a:xfrm>
              <a:off x="1263600" y="3544920"/>
              <a:ext cx="339840" cy="339840"/>
            </a:xfrm>
            <a:custGeom>
              <a:avLst/>
              <a:gdLst/>
              <a:ahLst/>
              <a:cxnLst/>
              <a:rect l="l" t="t" r="r" b="b"/>
              <a:pathLst>
                <a:path w="19325" h="19326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Google Shape;1930;p20">
              <a:extLst>
                <a:ext uri="{FF2B5EF4-FFF2-40B4-BE49-F238E27FC236}">
                  <a16:creationId xmlns:a16="http://schemas.microsoft.com/office/drawing/2014/main" id="{644DDB4C-38BF-C958-D84E-52BA30B5BCDF}"/>
                </a:ext>
              </a:extLst>
            </p:cNvPr>
            <p:cNvSpPr/>
            <p:nvPr/>
          </p:nvSpPr>
          <p:spPr>
            <a:xfrm>
              <a:off x="1324080" y="3584520"/>
              <a:ext cx="59400" cy="199440"/>
            </a:xfrm>
            <a:custGeom>
              <a:avLst/>
              <a:gdLst/>
              <a:ahLst/>
              <a:cxnLst/>
              <a:rect l="l" t="t" r="r" b="b"/>
              <a:pathLst>
                <a:path w="3395" h="1136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Google Shape;1931;p20">
              <a:extLst>
                <a:ext uri="{FF2B5EF4-FFF2-40B4-BE49-F238E27FC236}">
                  <a16:creationId xmlns:a16="http://schemas.microsoft.com/office/drawing/2014/main" id="{084D8C25-AD8C-A8D8-EE35-5AF1178BE267}"/>
                </a:ext>
              </a:extLst>
            </p:cNvPr>
            <p:cNvSpPr/>
            <p:nvPr/>
          </p:nvSpPr>
          <p:spPr>
            <a:xfrm>
              <a:off x="1404000" y="3584520"/>
              <a:ext cx="59400" cy="199440"/>
            </a:xfrm>
            <a:custGeom>
              <a:avLst/>
              <a:gdLst/>
              <a:ahLst/>
              <a:cxnLst/>
              <a:rect l="l" t="t" r="r" b="b"/>
              <a:pathLst>
                <a:path w="3395" h="1136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Google Shape;1932;p20">
              <a:extLst>
                <a:ext uri="{FF2B5EF4-FFF2-40B4-BE49-F238E27FC236}">
                  <a16:creationId xmlns:a16="http://schemas.microsoft.com/office/drawing/2014/main" id="{6D107EA8-D71A-6A6B-F446-F111BD70D7FB}"/>
                </a:ext>
              </a:extLst>
            </p:cNvPr>
            <p:cNvSpPr/>
            <p:nvPr/>
          </p:nvSpPr>
          <p:spPr>
            <a:xfrm>
              <a:off x="1483560" y="3584520"/>
              <a:ext cx="59400" cy="199440"/>
            </a:xfrm>
            <a:custGeom>
              <a:avLst/>
              <a:gdLst/>
              <a:ahLst/>
              <a:cxnLst/>
              <a:rect l="l" t="t" r="r" b="b"/>
              <a:pathLst>
                <a:path w="3395" h="1136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Google Shape;2077;p20">
            <a:extLst>
              <a:ext uri="{FF2B5EF4-FFF2-40B4-BE49-F238E27FC236}">
                <a16:creationId xmlns:a16="http://schemas.microsoft.com/office/drawing/2014/main" id="{E58E6CEE-14D2-BA00-59C9-6A06EE34D27E}"/>
              </a:ext>
            </a:extLst>
          </p:cNvPr>
          <p:cNvSpPr/>
          <p:nvPr/>
        </p:nvSpPr>
        <p:spPr>
          <a:xfrm>
            <a:off x="5487639" y="2874064"/>
            <a:ext cx="707287" cy="1267179"/>
          </a:xfrm>
          <a:custGeom>
            <a:avLst/>
            <a:gdLst/>
            <a:ahLst/>
            <a:cxnLst/>
            <a:rect l="l" t="t" r="r" b="b"/>
            <a:pathLst>
              <a:path w="10191" h="19322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6232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29E6D-A101-33EB-C4F9-84947CFC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751840"/>
            <a:ext cx="8229240" cy="669187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Alineación estrategia</a:t>
            </a:r>
          </a:p>
        </p:txBody>
      </p:sp>
      <p:pic>
        <p:nvPicPr>
          <p:cNvPr id="4" name="Imagen 4" descr="Patrón de fondo&#10;&#10;Descripción generada automáticamente">
            <a:extLst>
              <a:ext uri="{FF2B5EF4-FFF2-40B4-BE49-F238E27FC236}">
                <a16:creationId xmlns:a16="http://schemas.microsoft.com/office/drawing/2014/main" id="{C81059EA-700C-07EF-842A-65846985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34" y="1482271"/>
            <a:ext cx="1881313" cy="2449215"/>
          </a:xfrm>
          <a:prstGeom prst="rect">
            <a:avLst/>
          </a:prstGeom>
        </p:spPr>
      </p:pic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F22B5F30-13BA-0B28-CA69-CA5608068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745" y="1482272"/>
            <a:ext cx="1555157" cy="244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Diagrama&#10;&#10;Descripción generada automáticamente">
            <a:extLst>
              <a:ext uri="{FF2B5EF4-FFF2-40B4-BE49-F238E27FC236}">
                <a16:creationId xmlns:a16="http://schemas.microsoft.com/office/drawing/2014/main" id="{C1F34934-E4CE-34B9-900A-53FA84DE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65" y="691933"/>
            <a:ext cx="6597669" cy="37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5FB2E-BBBC-B44D-7C07-0DD78A1F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741680"/>
            <a:ext cx="8229240" cy="674156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Modelo de gobierno de TI</a:t>
            </a: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 </a:t>
            </a:r>
            <a:r>
              <a:rPr lang="es-ES" sz="1000" b="1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(CRUE)...</a:t>
            </a:r>
            <a:endParaRPr lang="es-ES" sz="1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3078D-B04B-129D-B7A4-B9341B081F5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14400" y="1692877"/>
            <a:ext cx="7290486" cy="1717588"/>
          </a:xfrm>
        </p:spPr>
        <p:txBody>
          <a:bodyPr/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Estrategia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de 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TI 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alineada a la 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estrategia 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institucional</a:t>
            </a:r>
            <a:endParaRPr lang="es-ES" sz="1400"/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Estructura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de dirección y de modelos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(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toma de decisiones 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estratégicas)</a:t>
            </a:r>
            <a:endParaRPr lang="es-ES" sz="1400">
              <a:solidFill>
                <a:srgbClr val="000000"/>
              </a:solidFill>
              <a:latin typeface="Arial"/>
              <a:ea typeface="Roboto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Políticas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y procedimientos de alto nivel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 </a:t>
            </a:r>
            <a:endParaRPr lang="es-ES" sz="1400">
              <a:solidFill>
                <a:srgbClr val="000000"/>
              </a:solidFill>
              <a:latin typeface="Arial"/>
              <a:ea typeface="Roboto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Conocer el valor de las TI,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alcanzar su valor de retorno y priorizar las inversiones en TI.</a:t>
            </a:r>
            <a:endParaRPr lang="es-ES" sz="1300" spc="-1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74110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5FB2E-BBBC-B44D-7C07-0DD78A1F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741680"/>
            <a:ext cx="8229240" cy="674156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Modelo de gobierno de TI</a:t>
            </a: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 </a:t>
            </a:r>
            <a:r>
              <a:rPr lang="es-ES" sz="1000" b="1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(CRUE)</a:t>
            </a:r>
            <a:endParaRPr lang="es-ES" sz="1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3078D-B04B-129D-B7A4-B9341B081F5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14400" y="1680519"/>
            <a:ext cx="7290486" cy="2855411"/>
          </a:xfrm>
        </p:spPr>
        <p:txBody>
          <a:bodyPr/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Proyectos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de TI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</a:rPr>
              <a:t>  (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alcanzar los objetivos planificados</a:t>
            </a: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)</a:t>
            </a:r>
            <a:endParaRPr lang="es-ES" sz="1400" spc="-1">
              <a:solidFill>
                <a:srgbClr val="757575"/>
              </a:solidFill>
              <a:latin typeface="Roboto"/>
              <a:ea typeface="Roboto"/>
              <a:cs typeface="+mj-cs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Arquitectura de TI que incluya la definición de los procesos y la integración</a:t>
            </a:r>
            <a:r>
              <a:rPr lang="es-ES" sz="1400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 de los sistemas.</a:t>
            </a:r>
            <a:endParaRPr lang="en-US" sz="1400" spc="-1">
              <a:ea typeface="+mj-lt"/>
              <a:cs typeface="+mj-lt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ea typeface="Roboto"/>
                <a:cs typeface="+mj-lt"/>
              </a:rPr>
              <a:t>Implantación y explotación de los sistemas </a:t>
            </a:r>
            <a:r>
              <a:rPr lang="es-ES" sz="1400" spc="-1">
                <a:solidFill>
                  <a:srgbClr val="757575"/>
                </a:solidFill>
                <a:ea typeface="Roboto"/>
                <a:cs typeface="+mj-lt"/>
              </a:rPr>
              <a:t>de información </a:t>
            </a:r>
            <a:endParaRPr lang="en-US" sz="1400" spc="-1">
              <a:solidFill>
                <a:srgbClr val="000000"/>
              </a:solidFill>
              <a:latin typeface="Arial"/>
              <a:ea typeface="Roboto"/>
              <a:cs typeface="Arial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Servicios basados en TI</a:t>
            </a:r>
            <a:r>
              <a:rPr lang="es-ES" sz="1400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 deben satisfacer el nivel acordado con los usuarios.</a:t>
            </a:r>
            <a:endParaRPr lang="en-US" sz="1400" spc="-1">
              <a:ea typeface="+mj-lt"/>
              <a:cs typeface="+mj-lt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Conocer y gestionar l</a:t>
            </a:r>
            <a:r>
              <a:rPr lang="es-ES" sz="1400" b="1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os riesgos asociados a las TI.</a:t>
            </a:r>
            <a:endParaRPr lang="en-US" sz="1400" b="1" spc="-1">
              <a:ea typeface="+mj-lt"/>
              <a:cs typeface="+mj-lt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/>
              <a:buChar char="•"/>
            </a:pPr>
            <a:r>
              <a:rPr lang="es-ES" sz="1400" b="1" spc="-1">
                <a:solidFill>
                  <a:srgbClr val="757575"/>
                </a:solidFill>
                <a:latin typeface="Arial"/>
                <a:ea typeface="Roboto"/>
                <a:cs typeface="Arial"/>
              </a:rPr>
              <a:t>Personal adecuado y con la formación</a:t>
            </a:r>
            <a:endParaRPr lang="es-ES" sz="1400" spc="-1">
              <a:solidFill>
                <a:srgbClr val="757575"/>
              </a:solidFill>
              <a:ea typeface="Roboto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s-ES" sz="1300" spc="-1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2794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F1310-011E-006F-A84E-0B26662B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680"/>
            <a:ext cx="8229240" cy="925969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Gobierno de TI </a:t>
            </a:r>
            <a:br>
              <a:rPr lang="es-ES" sz="2800" b="1" spc="-1">
                <a:ea typeface="+mj-lt"/>
                <a:cs typeface="+mj-lt"/>
              </a:rPr>
            </a:b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para las universidades públicas</a:t>
            </a:r>
          </a:p>
        </p:txBody>
      </p:sp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2163A61F-2717-D5ED-3064-55F5EBB45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1" t="12427" r="7027" b="8648"/>
          <a:stretch/>
        </p:blipFill>
        <p:spPr>
          <a:xfrm>
            <a:off x="1490454" y="1667649"/>
            <a:ext cx="6162732" cy="2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35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2E6F3-D528-1E6F-D698-8E9BA052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0"/>
            <a:ext cx="8283155" cy="73152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Objetivos del Gobierno TI</a:t>
            </a:r>
            <a:br>
              <a:rPr lang="es-ES" sz="2800" b="1" spc="-1">
                <a:ea typeface="+mj-lt"/>
                <a:cs typeface="+mj-lt"/>
              </a:rPr>
            </a:b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Universidad de Costa Rica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9CBE81B8-BA38-2B16-646D-CC453285C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36" b="13889"/>
          <a:stretch/>
        </p:blipFill>
        <p:spPr>
          <a:xfrm>
            <a:off x="1964475" y="1554898"/>
            <a:ext cx="4922462" cy="29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14AA48-B928-C2C7-112A-AE97E2B12883}"/>
              </a:ext>
            </a:extLst>
          </p:cNvPr>
          <p:cNvSpPr txBox="1"/>
          <p:nvPr/>
        </p:nvSpPr>
        <p:spPr>
          <a:xfrm>
            <a:off x="564444" y="1549400"/>
            <a:ext cx="8123765" cy="1492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>
                <a:solidFill>
                  <a:srgbClr val="757575"/>
                </a:solidFill>
                <a:latin typeface="Roboto"/>
                <a:ea typeface="+mn-lt"/>
                <a:cs typeface="+mn-lt"/>
              </a:rPr>
              <a:t>Índice</a:t>
            </a:r>
            <a:endParaRPr lang="es-ES"/>
          </a:p>
          <a:p>
            <a:endParaRPr lang="es-ES" sz="1400" b="1">
              <a:solidFill>
                <a:srgbClr val="757575"/>
              </a:solidFill>
              <a:latin typeface="Roboto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>
                <a:solidFill>
                  <a:srgbClr val="757575"/>
                </a:solidFill>
                <a:latin typeface="Roboto"/>
                <a:ea typeface="+mn-lt"/>
                <a:cs typeface="+mn-lt"/>
              </a:rPr>
              <a:t>TI como facilitadora de la transformación</a:t>
            </a:r>
            <a:endParaRPr lang="es-ES">
              <a:solidFill>
                <a:srgbClr val="000000"/>
              </a:solidFill>
              <a:latin typeface="Arial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s-ES" sz="1400">
              <a:solidFill>
                <a:srgbClr val="757575"/>
              </a:solidFill>
              <a:latin typeface="Roboto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>
                <a:solidFill>
                  <a:srgbClr val="757575"/>
                </a:solidFill>
                <a:latin typeface="Roboto"/>
                <a:ea typeface="+mn-lt"/>
                <a:cs typeface="+mn-lt"/>
              </a:rPr>
              <a:t>Arquitectura Empresarial</a:t>
            </a:r>
            <a:endParaRPr lang="es-ES" sz="1400">
              <a:solidFill>
                <a:srgbClr val="FF0000"/>
              </a:solidFill>
              <a:latin typeface="Roboto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s-ES" sz="1400">
              <a:solidFill>
                <a:srgbClr val="757575"/>
              </a:solidFill>
              <a:latin typeface="Roboto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>
                <a:solidFill>
                  <a:srgbClr val="757575"/>
                </a:solidFill>
                <a:latin typeface="Roboto"/>
                <a:ea typeface="+mn-lt"/>
                <a:cs typeface="+mn-lt"/>
              </a:rPr>
              <a:t>Modelo de Gobierno de TI para las Universidades Públicas </a:t>
            </a:r>
            <a:endParaRPr lang="es-ES" sz="1400">
              <a:solidFill>
                <a:srgbClr val="FF0000"/>
              </a:solidFill>
              <a:latin typeface="Roboto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39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A5F521-FC9D-F273-F181-95C969A041BA}"/>
              </a:ext>
            </a:extLst>
          </p:cNvPr>
          <p:cNvSpPr/>
          <p:nvPr/>
        </p:nvSpPr>
        <p:spPr>
          <a:xfrm>
            <a:off x="0" y="3512634"/>
            <a:ext cx="9144000" cy="163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 descr="Interfaz de usuario gráfica, Diagrama, Texto, Chat o mensaje de texto&#10;&#10;Descripción generada automáticamente">
            <a:extLst>
              <a:ext uri="{FF2B5EF4-FFF2-40B4-BE49-F238E27FC236}">
                <a16:creationId xmlns:a16="http://schemas.microsoft.com/office/drawing/2014/main" id="{68D8AE41-ACAE-A755-4C24-9D85D6E2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494" y="392601"/>
            <a:ext cx="5503011" cy="45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980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94;p19">
            <a:extLst>
              <a:ext uri="{FF2B5EF4-FFF2-40B4-BE49-F238E27FC236}">
                <a16:creationId xmlns:a16="http://schemas.microsoft.com/office/drawing/2014/main" id="{80562317-59A9-863F-38C8-A5B7E5BC1703}"/>
              </a:ext>
            </a:extLst>
          </p:cNvPr>
          <p:cNvGrpSpPr/>
          <p:nvPr/>
        </p:nvGrpSpPr>
        <p:grpSpPr>
          <a:xfrm>
            <a:off x="1089990" y="1965080"/>
            <a:ext cx="6964011" cy="1586215"/>
            <a:chOff x="6617880" y="2927520"/>
            <a:chExt cx="1816074" cy="621360"/>
          </a:xfrm>
        </p:grpSpPr>
        <p:sp>
          <p:nvSpPr>
            <p:cNvPr id="5" name="Google Shape;1495;p19">
              <a:extLst>
                <a:ext uri="{FF2B5EF4-FFF2-40B4-BE49-F238E27FC236}">
                  <a16:creationId xmlns:a16="http://schemas.microsoft.com/office/drawing/2014/main" id="{AAA38F4B-1A01-E80D-C9D1-1E37F60E6E18}"/>
                </a:ext>
              </a:extLst>
            </p:cNvPr>
            <p:cNvSpPr/>
            <p:nvPr/>
          </p:nvSpPr>
          <p:spPr>
            <a:xfrm>
              <a:off x="7321320" y="2927520"/>
              <a:ext cx="406800" cy="621360"/>
            </a:xfrm>
            <a:custGeom>
              <a:avLst/>
              <a:gdLst/>
              <a:ahLst/>
              <a:cxnLst/>
              <a:rect l="l" t="t" r="r" b="b"/>
              <a:pathLst>
                <a:path w="79475" h="121367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4320" rIns="274320" anchor="ctr" anchorCtr="0"/>
            <a:lstStyle/>
            <a:p>
              <a:r>
                <a:rPr lang="en-US" sz="1100" err="1">
                  <a:solidFill>
                    <a:schemeClr val="bg1"/>
                  </a:solidFill>
                </a:rPr>
                <a:t>Selección</a:t>
              </a:r>
              <a:r>
                <a:rPr lang="en-US" sz="1100">
                  <a:solidFill>
                    <a:schemeClr val="bg1"/>
                  </a:solidFill>
                </a:rPr>
                <a:t> de las </a:t>
              </a:r>
              <a:r>
                <a:rPr lang="en-US" sz="1100" err="1">
                  <a:solidFill>
                    <a:schemeClr val="bg1"/>
                  </a:solidFill>
                </a:rPr>
                <a:t>acciones</a:t>
              </a:r>
              <a:r>
                <a:rPr lang="en-US" sz="1100">
                  <a:solidFill>
                    <a:schemeClr val="bg1"/>
                  </a:solidFill>
                </a:rPr>
                <a:t> de </a:t>
              </a:r>
              <a:r>
                <a:rPr lang="en-US" sz="1100" err="1">
                  <a:solidFill>
                    <a:schemeClr val="bg1"/>
                  </a:solidFill>
                </a:rPr>
                <a:t>mejora</a:t>
              </a:r>
              <a:r>
                <a:rPr lang="en-US" sz="1100">
                  <a:solidFill>
                    <a:schemeClr val="bg1"/>
                  </a:solidFill>
                </a:rPr>
                <a:t> con la </a:t>
              </a:r>
              <a:r>
                <a:rPr lang="en-US" sz="1100" err="1">
                  <a:solidFill>
                    <a:schemeClr val="bg1"/>
                  </a:solidFill>
                </a:rPr>
                <a:t>ayuda</a:t>
              </a:r>
              <a:r>
                <a:rPr lang="en-US" sz="1100">
                  <a:solidFill>
                    <a:schemeClr val="bg1"/>
                  </a:solidFill>
                </a:rPr>
                <a:t> del </a:t>
              </a:r>
              <a:r>
                <a:rPr lang="en-US" sz="1100" err="1">
                  <a:solidFill>
                    <a:schemeClr val="bg1"/>
                  </a:solidFill>
                </a:rPr>
                <a:t>catálogo</a:t>
              </a:r>
              <a:r>
                <a:rPr lang="en-US" sz="1100">
                  <a:solidFill>
                    <a:schemeClr val="bg1"/>
                  </a:solidFill>
                </a:rPr>
                <a:t> de </a:t>
              </a:r>
              <a:r>
                <a:rPr lang="en-US" sz="1100" err="1">
                  <a:solidFill>
                    <a:schemeClr val="bg1"/>
                  </a:solidFill>
                </a:rPr>
                <a:t>buenas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prácticas</a:t>
              </a:r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6" name="Google Shape;1496;p19">
              <a:extLst>
                <a:ext uri="{FF2B5EF4-FFF2-40B4-BE49-F238E27FC236}">
                  <a16:creationId xmlns:a16="http://schemas.microsoft.com/office/drawing/2014/main" id="{36BF5090-22B9-2E4C-5DFE-257B939A7F5F}"/>
                </a:ext>
              </a:extLst>
            </p:cNvPr>
            <p:cNvSpPr/>
            <p:nvPr/>
          </p:nvSpPr>
          <p:spPr>
            <a:xfrm>
              <a:off x="6969960" y="2927520"/>
              <a:ext cx="406440" cy="621360"/>
            </a:xfrm>
            <a:custGeom>
              <a:avLst/>
              <a:gdLst/>
              <a:ahLst/>
              <a:cxnLst/>
              <a:rect l="l" t="t" r="r" b="b"/>
              <a:pathLst>
                <a:path w="79398" h="121367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4320" tIns="45720" rIns="182880" bIns="45720" anchor="ctr" anchorCtr="0"/>
            <a:lstStyle/>
            <a:p>
              <a:r>
                <a:rPr lang="en-US" sz="1100" err="1">
                  <a:solidFill>
                    <a:schemeClr val="bg1"/>
                  </a:solidFill>
                </a:rPr>
                <a:t>Autoevaluación</a:t>
              </a:r>
              <a:r>
                <a:rPr lang="en-US" sz="1100">
                  <a:solidFill>
                    <a:schemeClr val="bg1"/>
                  </a:solidFill>
                </a:rPr>
                <a:t> de la </a:t>
              </a:r>
              <a:r>
                <a:rPr lang="en-US" sz="1100" err="1">
                  <a:solidFill>
                    <a:schemeClr val="bg1"/>
                  </a:solidFill>
                </a:rPr>
                <a:t>madurez</a:t>
              </a:r>
              <a:r>
                <a:rPr lang="en-US" sz="1100">
                  <a:solidFill>
                    <a:schemeClr val="bg1"/>
                  </a:solidFill>
                </a:rPr>
                <a:t> del </a:t>
              </a:r>
              <a:r>
                <a:rPr lang="en-US" sz="1100" err="1">
                  <a:solidFill>
                    <a:schemeClr val="bg1"/>
                  </a:solidFill>
                </a:rPr>
                <a:t>gobierno</a:t>
              </a:r>
              <a:r>
                <a:rPr lang="en-US" sz="1100">
                  <a:solidFill>
                    <a:schemeClr val="bg1"/>
                  </a:solidFill>
                </a:rPr>
                <a:t> de TI</a:t>
              </a:r>
            </a:p>
          </p:txBody>
        </p:sp>
        <p:sp>
          <p:nvSpPr>
            <p:cNvPr id="7" name="Google Shape;1497;p19">
              <a:extLst>
                <a:ext uri="{FF2B5EF4-FFF2-40B4-BE49-F238E27FC236}">
                  <a16:creationId xmlns:a16="http://schemas.microsoft.com/office/drawing/2014/main" id="{9435D83E-FBB4-F9CE-8016-4690DC55020C}"/>
                </a:ext>
              </a:extLst>
            </p:cNvPr>
            <p:cNvSpPr/>
            <p:nvPr/>
          </p:nvSpPr>
          <p:spPr>
            <a:xfrm>
              <a:off x="6617880" y="2927520"/>
              <a:ext cx="406800" cy="621360"/>
            </a:xfrm>
            <a:custGeom>
              <a:avLst/>
              <a:gdLst/>
              <a:ahLst/>
              <a:cxnLst/>
              <a:rect l="l" t="t" r="r" b="b"/>
              <a:pathLst>
                <a:path w="79474" h="121367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solidFill>
                <a:srgbClr val="445D7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1440" tIns="45720" rIns="91440" bIns="45720" anchor="ctr" anchorCtr="0"/>
            <a:lstStyle/>
            <a:p>
              <a:r>
                <a:rPr lang="en-US" sz="1100" err="1">
                  <a:solidFill>
                    <a:schemeClr val="bg1"/>
                  </a:solidFill>
                </a:rPr>
                <a:t>Formación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en</a:t>
              </a:r>
              <a:r>
                <a:rPr lang="en-US" sz="1100">
                  <a:solidFill>
                    <a:schemeClr val="bg1"/>
                  </a:solidFill>
                </a:rPr>
                <a:t> </a:t>
              </a:r>
              <a:r>
                <a:rPr lang="en-US" sz="1100" err="1">
                  <a:solidFill>
                    <a:schemeClr val="bg1"/>
                  </a:solidFill>
                </a:rPr>
                <a:t>Gobierno</a:t>
              </a:r>
              <a:r>
                <a:rPr lang="en-US" sz="1100">
                  <a:solidFill>
                    <a:schemeClr val="bg1"/>
                  </a:solidFill>
                </a:rPr>
                <a:t> TI del </a:t>
              </a:r>
              <a:r>
                <a:rPr lang="en-US" sz="1100" err="1">
                  <a:solidFill>
                    <a:schemeClr val="bg1"/>
                  </a:solidFill>
                </a:rPr>
                <a:t>equipo</a:t>
              </a:r>
              <a:r>
                <a:rPr lang="en-US" sz="1100">
                  <a:solidFill>
                    <a:schemeClr val="bg1"/>
                  </a:solidFill>
                </a:rPr>
                <a:t> de </a:t>
              </a:r>
              <a:r>
                <a:rPr lang="en-US" sz="1100" err="1">
                  <a:solidFill>
                    <a:schemeClr val="bg1"/>
                  </a:solidFill>
                </a:rPr>
                <a:t>dirección</a:t>
              </a:r>
              <a:r>
                <a:rPr lang="en-US" sz="1100">
                  <a:solidFill>
                    <a:schemeClr val="bg1"/>
                  </a:solidFill>
                </a:rPr>
                <a:t> y </a:t>
              </a:r>
              <a:r>
                <a:rPr lang="en-US" sz="1100" err="1">
                  <a:solidFill>
                    <a:schemeClr val="bg1"/>
                  </a:solidFill>
                </a:rPr>
                <a:t>responsables</a:t>
              </a:r>
              <a:r>
                <a:rPr lang="en-US" sz="1100">
                  <a:solidFill>
                    <a:schemeClr val="bg1"/>
                  </a:solidFill>
                </a:rPr>
                <a:t> TI </a:t>
              </a:r>
            </a:p>
          </p:txBody>
        </p:sp>
        <p:sp>
          <p:nvSpPr>
            <p:cNvPr id="8" name="Google Shape;1495;p19">
              <a:extLst>
                <a:ext uri="{FF2B5EF4-FFF2-40B4-BE49-F238E27FC236}">
                  <a16:creationId xmlns:a16="http://schemas.microsoft.com/office/drawing/2014/main" id="{ECB1AE34-839D-79AA-0A2D-324806B68E45}"/>
                </a:ext>
              </a:extLst>
            </p:cNvPr>
            <p:cNvSpPr/>
            <p:nvPr/>
          </p:nvSpPr>
          <p:spPr>
            <a:xfrm>
              <a:off x="7674237" y="2927520"/>
              <a:ext cx="406800" cy="621360"/>
            </a:xfrm>
            <a:custGeom>
              <a:avLst/>
              <a:gdLst/>
              <a:ahLst/>
              <a:cxnLst/>
              <a:rect l="l" t="t" r="r" b="b"/>
              <a:pathLst>
                <a:path w="79475" h="121367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4320" rIns="274320" anchor="ctr" anchorCtr="0"/>
            <a:lstStyle/>
            <a:p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Diseño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del plan de </a:t>
              </a:r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implementación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del </a:t>
              </a:r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gobierno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TI  </a:t>
              </a:r>
            </a:p>
          </p:txBody>
        </p:sp>
        <p:sp>
          <p:nvSpPr>
            <p:cNvPr id="9" name="Google Shape;1495;p19">
              <a:extLst>
                <a:ext uri="{FF2B5EF4-FFF2-40B4-BE49-F238E27FC236}">
                  <a16:creationId xmlns:a16="http://schemas.microsoft.com/office/drawing/2014/main" id="{9850DB0D-CE35-3B21-9FA1-75280EE700CE}"/>
                </a:ext>
              </a:extLst>
            </p:cNvPr>
            <p:cNvSpPr/>
            <p:nvPr/>
          </p:nvSpPr>
          <p:spPr>
            <a:xfrm>
              <a:off x="8027154" y="2927520"/>
              <a:ext cx="406800" cy="621360"/>
            </a:xfrm>
            <a:custGeom>
              <a:avLst/>
              <a:gdLst/>
              <a:ahLst/>
              <a:cxnLst/>
              <a:rect l="l" t="t" r="r" b="b"/>
              <a:pathLst>
                <a:path w="79475" h="121367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74320" tIns="45720" rIns="274320" bIns="45720" anchor="ctr" anchorCtr="0"/>
            <a:lstStyle/>
            <a:p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Ejecución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las </a:t>
              </a:r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acciones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</a:t>
              </a:r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mejora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recogidasen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10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</a:t>
              </a:r>
              <a:r>
                <a: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plan</a:t>
              </a:r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371BBC9D-0580-F4FA-0042-1F8C99B0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8" y="733568"/>
            <a:ext cx="8229240" cy="85860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Implementación de un </a:t>
            </a:r>
            <a:br>
              <a:rPr lang="es-ES" sz="2800" b="1" spc="-1">
                <a:ea typeface="+mj-lt"/>
                <a:cs typeface="+mj-lt"/>
              </a:rPr>
            </a:b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Gobierno de TI </a:t>
            </a: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3C4338F3-6F02-DC40-905E-20FD41CE4AAF}"/>
              </a:ext>
            </a:extLst>
          </p:cNvPr>
          <p:cNvSpPr txBox="1"/>
          <p:nvPr/>
        </p:nvSpPr>
        <p:spPr>
          <a:xfrm>
            <a:off x="5791328" y="3802930"/>
            <a:ext cx="20152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900">
                <a:solidFill>
                  <a:srgbClr val="757575"/>
                </a:solidFill>
                <a:cs typeface="Arial"/>
              </a:rPr>
              <a:t>Van </a:t>
            </a:r>
            <a:r>
              <a:rPr lang="es-ES" sz="900" err="1">
                <a:solidFill>
                  <a:srgbClr val="757575"/>
                </a:solidFill>
                <a:cs typeface="Arial"/>
              </a:rPr>
              <a:t>Grembergen</a:t>
            </a:r>
            <a:r>
              <a:rPr lang="es-ES" sz="900">
                <a:solidFill>
                  <a:srgbClr val="757575"/>
                </a:solidFill>
                <a:cs typeface="Arial"/>
              </a:rPr>
              <a:t> y De </a:t>
            </a:r>
            <a:r>
              <a:rPr lang="es-ES" sz="900" err="1">
                <a:solidFill>
                  <a:srgbClr val="757575"/>
                </a:solidFill>
                <a:cs typeface="Arial"/>
              </a:rPr>
              <a:t>Haes</a:t>
            </a:r>
            <a:r>
              <a:rPr lang="es-ES" sz="900">
                <a:solidFill>
                  <a:srgbClr val="757575"/>
                </a:solidFill>
                <a:cs typeface="Arial"/>
              </a:rPr>
              <a:t>, 2008</a:t>
            </a:r>
            <a:endParaRPr lang="es-ES" sz="9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DABDBC-3E4F-838C-E448-576B156ED75A}"/>
              </a:ext>
            </a:extLst>
          </p:cNvPr>
          <p:cNvCxnSpPr>
            <a:cxnSpLocks/>
          </p:cNvCxnSpPr>
          <p:nvPr/>
        </p:nvCxnSpPr>
        <p:spPr>
          <a:xfrm>
            <a:off x="7194014" y="3537848"/>
            <a:ext cx="0" cy="20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999FAAD-4EDB-B7F8-7E58-568761333633}"/>
              </a:ext>
            </a:extLst>
          </p:cNvPr>
          <p:cNvCxnSpPr>
            <a:cxnSpLocks/>
          </p:cNvCxnSpPr>
          <p:nvPr/>
        </p:nvCxnSpPr>
        <p:spPr>
          <a:xfrm>
            <a:off x="3128789" y="3537848"/>
            <a:ext cx="0" cy="209136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2FA750-CACF-9928-F0B8-7D4DB89AD425}"/>
              </a:ext>
            </a:extLst>
          </p:cNvPr>
          <p:cNvCxnSpPr/>
          <p:nvPr/>
        </p:nvCxnSpPr>
        <p:spPr>
          <a:xfrm flipH="1">
            <a:off x="3128789" y="3746984"/>
            <a:ext cx="406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65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CFC81-B5B8-A54C-BC46-00F5446F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4180"/>
            <a:ext cx="8229240" cy="85860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Implementación del </a:t>
            </a:r>
            <a:b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Marco de gobierno y gestión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5C5518-E1E1-C6EC-2023-AF3C30F5F66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76184" y="1659978"/>
            <a:ext cx="7278130" cy="209647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Formalidad de gestión de programa y proyectos.</a:t>
            </a:r>
            <a:endParaRPr lang="es-E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Cambio cultural/organizacional.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Establecer el equipo del programa.</a:t>
            </a:r>
          </a:p>
          <a:p>
            <a:pPr marL="1028700" lvl="1" indent="-285750">
              <a:lnSpc>
                <a:spcPct val="150000"/>
              </a:lnSpc>
              <a:buFont typeface="Arial"/>
              <a:buChar char="•"/>
            </a:pPr>
            <a:r>
              <a:rPr lang="es-ES" sz="1400" kern="12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Comité de gobierno de las TI.</a:t>
            </a:r>
          </a:p>
          <a:p>
            <a:pPr marL="1028700" lvl="1" indent="-285750">
              <a:lnSpc>
                <a:spcPct val="150000"/>
              </a:lnSpc>
              <a:buFont typeface="Arial"/>
              <a:buChar char="•"/>
            </a:pPr>
            <a:r>
              <a:rPr lang="es-ES" sz="1400" kern="12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Equipo de implementación del marco de gobierno de TI.</a:t>
            </a:r>
          </a:p>
          <a:p>
            <a:pPr marL="1028700" lvl="1" indent="-285750">
              <a:lnSpc>
                <a:spcPct val="150000"/>
              </a:lnSpc>
              <a:buFont typeface="Arial"/>
              <a:buChar char="•"/>
            </a:pPr>
            <a:r>
              <a:rPr lang="es-ES" sz="1400" kern="12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 Otros asesores y participantes adicionales temporales.</a:t>
            </a:r>
          </a:p>
        </p:txBody>
      </p:sp>
    </p:spTree>
    <p:extLst>
      <p:ext uri="{BB962C8B-B14F-4D97-AF65-F5344CB8AC3E}">
        <p14:creationId xmlns:p14="http://schemas.microsoft.com/office/powerpoint/2010/main" val="422980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CFC81-B5B8-A54C-BC46-00F5446F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4180"/>
            <a:ext cx="8229240" cy="85860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Implementación del </a:t>
            </a:r>
            <a:b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Marco de gobierno y gestión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F93349-7102-594B-A063-CF46B5417240}"/>
              </a:ext>
            </a:extLst>
          </p:cNvPr>
          <p:cNvSpPr txBox="1"/>
          <p:nvPr/>
        </p:nvSpPr>
        <p:spPr>
          <a:xfrm>
            <a:off x="914400" y="1659978"/>
            <a:ext cx="4386649" cy="25340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285750">
              <a:lnSpc>
                <a:spcPct val="150000"/>
              </a:lnSpc>
              <a:spcBef>
                <a:spcPct val="0"/>
              </a:spcBef>
              <a:buFont typeface="Arial,Sans-Serif"/>
              <a:buChar char="•"/>
            </a:pPr>
            <a:r>
              <a:rPr lang="es-ES" sz="1400" spc="-1">
                <a:solidFill>
                  <a:srgbClr val="757575"/>
                </a:solidFill>
                <a:ea typeface="+mn-lt"/>
                <a:cs typeface="+mn-lt"/>
              </a:rPr>
              <a:t>Priorización estratégica o sentido de urgencia.</a:t>
            </a:r>
            <a:endParaRPr lang="en-US" sz="1400" spc="-1">
              <a:ea typeface="+mn-lt"/>
              <a:cs typeface="+mn-lt"/>
            </a:endParaRPr>
          </a:p>
          <a:p>
            <a:pPr marL="800100" lvl="1" indent="-285750">
              <a:buFont typeface="Arial,Sans-Serif"/>
              <a:buChar char="•"/>
            </a:pPr>
            <a:r>
              <a:rPr lang="es-ES" sz="1400" spc="-1">
                <a:solidFill>
                  <a:srgbClr val="757575"/>
                </a:solidFill>
                <a:ea typeface="+mn-lt"/>
                <a:cs typeface="+mn-lt"/>
              </a:rPr>
              <a:t>Alineamiento estratégico.</a:t>
            </a:r>
            <a:endParaRPr lang="en-US" sz="1400" spc="-1">
              <a:ea typeface="+mn-lt"/>
              <a:cs typeface="+mn-lt"/>
            </a:endParaRPr>
          </a:p>
          <a:p>
            <a:pPr marL="800100" lvl="1" indent="-285750">
              <a:buFont typeface="Arial,Sans-Serif"/>
              <a:buChar char="•"/>
            </a:pPr>
            <a:r>
              <a:rPr lang="es-ES" sz="1400" spc="-1">
                <a:solidFill>
                  <a:srgbClr val="757575"/>
                </a:solidFill>
                <a:ea typeface="+mn-lt"/>
                <a:cs typeface="+mn-lt"/>
              </a:rPr>
              <a:t>Victorias rápidas o </a:t>
            </a:r>
            <a:r>
              <a:rPr lang="es-ES" sz="1400" spc="-1" err="1">
                <a:solidFill>
                  <a:srgbClr val="757575"/>
                </a:solidFill>
                <a:ea typeface="+mn-lt"/>
                <a:cs typeface="+mn-lt"/>
              </a:rPr>
              <a:t>quick</a:t>
            </a:r>
            <a:r>
              <a:rPr lang="es-ES" sz="1400" spc="-1">
                <a:solidFill>
                  <a:srgbClr val="757575"/>
                </a:solidFill>
                <a:ea typeface="+mn-lt"/>
                <a:cs typeface="+mn-lt"/>
              </a:rPr>
              <a:t> </a:t>
            </a:r>
            <a:r>
              <a:rPr lang="es-ES" sz="1400" spc="-1" err="1">
                <a:solidFill>
                  <a:srgbClr val="757575"/>
                </a:solidFill>
                <a:ea typeface="+mn-lt"/>
                <a:cs typeface="+mn-lt"/>
              </a:rPr>
              <a:t>wins</a:t>
            </a:r>
            <a:endParaRPr lang="es-ES" sz="1400" spc="-1">
              <a:ea typeface="+mn-lt"/>
              <a:cs typeface="+mn-lt"/>
            </a:endParaRPr>
          </a:p>
          <a:p>
            <a:pPr marL="800100" lvl="1" indent="-285750">
              <a:buFont typeface="Arial,Sans-Serif"/>
              <a:buChar char="•"/>
            </a:pPr>
            <a:r>
              <a:rPr lang="es-ES" sz="1400" spc="-1">
                <a:solidFill>
                  <a:srgbClr val="757575"/>
                </a:solidFill>
                <a:ea typeface="+mn-lt"/>
                <a:cs typeface="+mn-lt"/>
              </a:rPr>
              <a:t>Cumplimiento normativo.</a:t>
            </a:r>
            <a:endParaRPr lang="en-US" sz="1400" spc="-1">
              <a:ea typeface="+mn-lt"/>
              <a:cs typeface="+mn-lt"/>
            </a:endParaRPr>
          </a:p>
          <a:p>
            <a:pPr marL="800100" lvl="1" indent="-285750">
              <a:buFont typeface="Arial,Sans-Serif"/>
              <a:buChar char="•"/>
            </a:pPr>
            <a:r>
              <a:rPr lang="es-ES" sz="1400" spc="-1">
                <a:solidFill>
                  <a:srgbClr val="757575"/>
                </a:solidFill>
                <a:ea typeface="+mn-lt"/>
                <a:cs typeface="+mn-lt"/>
              </a:rPr>
              <a:t>Perfil de riesgos.</a:t>
            </a:r>
            <a:endParaRPr lang="en-US" sz="1400" spc="-1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Diseño de la implementación.</a:t>
            </a:r>
            <a:endParaRPr lang="en-US" sz="1400" spc="-1">
              <a:solidFill>
                <a:srgbClr val="757575"/>
              </a:solidFill>
              <a:latin typeface="Roboto"/>
              <a:ea typeface="Roboto"/>
              <a:cs typeface="+mj-c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Establecer la hoja de ruta.</a:t>
            </a:r>
            <a:endParaRPr lang="en-US" sz="1400" spc="-1">
              <a:solidFill>
                <a:srgbClr val="757575"/>
              </a:solidFill>
              <a:latin typeface="Roboto"/>
              <a:ea typeface="Roboto"/>
              <a:cs typeface="+mj-c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Establecer el plan de comunicaciones.</a:t>
            </a:r>
            <a:endParaRPr lang="en-US" sz="1400" spc="-1">
              <a:solidFill>
                <a:srgbClr val="757575"/>
              </a:solidFill>
              <a:latin typeface="Roboto"/>
              <a:ea typeface="Roboto"/>
              <a:cs typeface="+mj-c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Definir el plan del programa.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C5A83F75-CCD3-E235-8FC2-AC85BF6A1AA2}"/>
              </a:ext>
            </a:extLst>
          </p:cNvPr>
          <p:cNvSpPr txBox="1"/>
          <p:nvPr/>
        </p:nvSpPr>
        <p:spPr>
          <a:xfrm>
            <a:off x="5412260" y="1659978"/>
            <a:ext cx="3039762" cy="13490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Ejecutar el plan del programa.</a:t>
            </a:r>
            <a:endParaRPr lang="en-US" sz="1400" spc="-1">
              <a:solidFill>
                <a:srgbClr val="757575"/>
              </a:solidFill>
              <a:latin typeface="Roboto"/>
              <a:ea typeface="Roboto"/>
              <a:cs typeface="+mj-c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Cerrar el programa.</a:t>
            </a:r>
            <a:b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</a:b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 </a:t>
            </a:r>
            <a:b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</a:br>
            <a:endParaRPr lang="es-ES" sz="1400" spc="-1">
              <a:solidFill>
                <a:srgbClr val="757575"/>
              </a:solidFill>
              <a:latin typeface="Roboto"/>
              <a:ea typeface="Robot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60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FA44801-6954-8478-6986-888F5C1D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0663"/>
            <a:ext cx="8229240" cy="85860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Etapas de la implementación</a:t>
            </a:r>
          </a:p>
        </p:txBody>
      </p:sp>
      <p:grpSp>
        <p:nvGrpSpPr>
          <p:cNvPr id="5" name="Google Shape;1063;p18">
            <a:extLst>
              <a:ext uri="{FF2B5EF4-FFF2-40B4-BE49-F238E27FC236}">
                <a16:creationId xmlns:a16="http://schemas.microsoft.com/office/drawing/2014/main" id="{13DBDF1D-A7DC-5230-79B3-75F6CC9D3D0C}"/>
              </a:ext>
            </a:extLst>
          </p:cNvPr>
          <p:cNvGrpSpPr/>
          <p:nvPr/>
        </p:nvGrpSpPr>
        <p:grpSpPr>
          <a:xfrm>
            <a:off x="457197" y="1878606"/>
            <a:ext cx="7913556" cy="1774965"/>
            <a:chOff x="6869520" y="1991550"/>
            <a:chExt cx="1815655" cy="407241"/>
          </a:xfrm>
        </p:grpSpPr>
        <p:sp>
          <p:nvSpPr>
            <p:cNvPr id="6" name="Google Shape;1064;p18">
              <a:extLst>
                <a:ext uri="{FF2B5EF4-FFF2-40B4-BE49-F238E27FC236}">
                  <a16:creationId xmlns:a16="http://schemas.microsoft.com/office/drawing/2014/main" id="{CA40372C-6F8B-AFCE-AEDE-86766EEEEA18}"/>
                </a:ext>
              </a:extLst>
            </p:cNvPr>
            <p:cNvSpPr/>
            <p:nvPr/>
          </p:nvSpPr>
          <p:spPr>
            <a:xfrm>
              <a:off x="8113844" y="1991550"/>
              <a:ext cx="271394" cy="234801"/>
            </a:xfrm>
            <a:custGeom>
              <a:avLst/>
              <a:gdLst/>
              <a:ahLst/>
              <a:cxnLst/>
              <a:rect l="l" t="t" r="r" b="b"/>
              <a:pathLst>
                <a:path w="57767" h="50027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0"/>
            <a:lstStyle/>
            <a:p>
              <a:pPr algn="ctr"/>
              <a:r>
                <a:rPr lang="en-US" sz="1000"/>
                <a:t>5. </a:t>
              </a:r>
              <a:r>
                <a:rPr lang="en-US" sz="1000" err="1"/>
                <a:t>Selección</a:t>
              </a:r>
              <a:r>
                <a:rPr lang="en-US" sz="1000"/>
                <a:t> de </a:t>
              </a:r>
              <a:r>
                <a:rPr lang="en-US" sz="1000" err="1"/>
                <a:t>oportunidades</a:t>
              </a:r>
              <a:endParaRPr lang="en-US" sz="1000"/>
            </a:p>
          </p:txBody>
        </p:sp>
        <p:sp>
          <p:nvSpPr>
            <p:cNvPr id="7" name="Google Shape;1065;p18">
              <a:extLst>
                <a:ext uri="{FF2B5EF4-FFF2-40B4-BE49-F238E27FC236}">
                  <a16:creationId xmlns:a16="http://schemas.microsoft.com/office/drawing/2014/main" id="{2F7FCD69-6195-6A0D-391D-3A7104306806}"/>
                </a:ext>
              </a:extLst>
            </p:cNvPr>
            <p:cNvSpPr/>
            <p:nvPr/>
          </p:nvSpPr>
          <p:spPr>
            <a:xfrm>
              <a:off x="7813604" y="2163630"/>
              <a:ext cx="271394" cy="234801"/>
            </a:xfrm>
            <a:custGeom>
              <a:avLst/>
              <a:gdLst/>
              <a:ahLst/>
              <a:cxnLst/>
              <a:rect l="l" t="t" r="r" b="b"/>
              <a:pathLst>
                <a:path w="57768" h="50027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0"/>
            <a:lstStyle/>
            <a:p>
              <a:pPr algn="ctr"/>
              <a:r>
                <a:rPr lang="en-US" sz="1000"/>
                <a:t>4.Autoevaluación</a:t>
              </a:r>
            </a:p>
          </p:txBody>
        </p:sp>
        <p:sp>
          <p:nvSpPr>
            <p:cNvPr id="8" name="Google Shape;1066;p18">
              <a:extLst>
                <a:ext uri="{FF2B5EF4-FFF2-40B4-BE49-F238E27FC236}">
                  <a16:creationId xmlns:a16="http://schemas.microsoft.com/office/drawing/2014/main" id="{B0AF78F4-9195-E2DC-B1F5-9F854F0EADFF}"/>
                </a:ext>
              </a:extLst>
            </p:cNvPr>
            <p:cNvSpPr/>
            <p:nvPr/>
          </p:nvSpPr>
          <p:spPr>
            <a:xfrm>
              <a:off x="6928724" y="1991550"/>
              <a:ext cx="271394" cy="234801"/>
            </a:xfrm>
            <a:custGeom>
              <a:avLst/>
              <a:gdLst/>
              <a:ahLst/>
              <a:cxnLst/>
              <a:rect l="l" t="t" r="r" b="b"/>
              <a:pathLst>
                <a:path w="57768" h="50027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accent3">
                  <a:lumMod val="50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0"/>
            <a:lstStyle/>
            <a:p>
              <a:pPr algn="ctr"/>
              <a:r>
                <a:rPr lang="en-US" sz="1000"/>
                <a:t>1. </a:t>
              </a:r>
              <a:r>
                <a:rPr lang="en-US" sz="1000" err="1"/>
                <a:t>Formalización</a:t>
              </a:r>
              <a:r>
                <a:rPr lang="en-US" sz="1000"/>
                <a:t> del </a:t>
              </a:r>
              <a:r>
                <a:rPr lang="en-US" sz="1000" err="1"/>
                <a:t>programa</a:t>
              </a:r>
              <a:endParaRPr lang="en-US" sz="1000"/>
            </a:p>
          </p:txBody>
        </p:sp>
        <p:sp>
          <p:nvSpPr>
            <p:cNvPr id="9" name="Google Shape;1067;p18">
              <a:extLst>
                <a:ext uri="{FF2B5EF4-FFF2-40B4-BE49-F238E27FC236}">
                  <a16:creationId xmlns:a16="http://schemas.microsoft.com/office/drawing/2014/main" id="{94EF0DE7-1BBE-9163-1EC2-FED99ABBB8AD}"/>
                </a:ext>
              </a:extLst>
            </p:cNvPr>
            <p:cNvSpPr/>
            <p:nvPr/>
          </p:nvSpPr>
          <p:spPr>
            <a:xfrm>
              <a:off x="7224644" y="2163990"/>
              <a:ext cx="271394" cy="234801"/>
            </a:xfrm>
            <a:custGeom>
              <a:avLst/>
              <a:gdLst/>
              <a:ahLst/>
              <a:cxnLst/>
              <a:rect l="l" t="t" r="r" b="b"/>
              <a:pathLst>
                <a:path w="57780" h="50027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1440" tIns="274320" rIns="91440" bIns="45720" anchor="ctr" anchorCtr="0"/>
            <a:lstStyle/>
            <a:p>
              <a:pPr algn="ctr"/>
              <a:r>
                <a:rPr lang="en-US" sz="900"/>
                <a:t>2</a:t>
              </a:r>
              <a:r>
                <a:rPr lang="en-US" sz="1000"/>
                <a:t>. </a:t>
              </a:r>
              <a:r>
                <a:rPr lang="en-US" sz="1000" err="1"/>
                <a:t>Construcción</a:t>
              </a:r>
              <a:r>
                <a:rPr lang="en-US" sz="1000"/>
                <a:t> de un </a:t>
              </a:r>
              <a:r>
                <a:rPr lang="en-US" sz="1000" err="1"/>
                <a:t>entorno</a:t>
              </a:r>
              <a:r>
                <a:rPr lang="en-US" sz="1000"/>
                <a:t> adecuado</a:t>
              </a:r>
            </a:p>
            <a:p>
              <a:pPr algn="ctr"/>
              <a:endParaRPr lang="en-US" sz="1000"/>
            </a:p>
            <a:p>
              <a:pPr algn="ctr"/>
              <a:endParaRPr lang="en-US" sz="1000"/>
            </a:p>
          </p:txBody>
        </p:sp>
        <p:sp>
          <p:nvSpPr>
            <p:cNvPr id="10" name="Google Shape;1068;p18">
              <a:extLst>
                <a:ext uri="{FF2B5EF4-FFF2-40B4-BE49-F238E27FC236}">
                  <a16:creationId xmlns:a16="http://schemas.microsoft.com/office/drawing/2014/main" id="{41E00C69-2602-FCB6-C70F-20A579DC6C10}"/>
                </a:ext>
              </a:extLst>
            </p:cNvPr>
            <p:cNvSpPr/>
            <p:nvPr/>
          </p:nvSpPr>
          <p:spPr>
            <a:xfrm>
              <a:off x="7516604" y="1991550"/>
              <a:ext cx="271394" cy="234801"/>
            </a:xfrm>
            <a:custGeom>
              <a:avLst/>
              <a:gdLst/>
              <a:ahLst/>
              <a:cxnLst/>
              <a:rect l="l" t="t" r="r" b="b"/>
              <a:pathLst>
                <a:path w="57767" h="50027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0"/>
            <a:lstStyle/>
            <a:p>
              <a:pPr algn="ctr"/>
              <a:r>
                <a:rPr lang="en-US" sz="1000"/>
                <a:t>3. </a:t>
              </a:r>
              <a:r>
                <a:rPr lang="en-US" sz="1000" err="1"/>
                <a:t>Sensibilización</a:t>
              </a:r>
              <a:endParaRPr lang="en-US" sz="1000"/>
            </a:p>
          </p:txBody>
        </p:sp>
        <p:sp>
          <p:nvSpPr>
            <p:cNvPr id="11" name="Google Shape;1069;p18">
              <a:extLst>
                <a:ext uri="{FF2B5EF4-FFF2-40B4-BE49-F238E27FC236}">
                  <a16:creationId xmlns:a16="http://schemas.microsoft.com/office/drawing/2014/main" id="{F76B18FA-86D1-28E7-E867-CC0BAEC3E3E8}"/>
                </a:ext>
              </a:extLst>
            </p:cNvPr>
            <p:cNvSpPr/>
            <p:nvPr/>
          </p:nvSpPr>
          <p:spPr>
            <a:xfrm>
              <a:off x="6869520" y="2107080"/>
              <a:ext cx="1565280" cy="171360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>
              <a:solidFill>
                <a:schemeClr val="accent1">
                  <a:lumMod val="75000"/>
                </a:schemeClr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Google Shape;1065;p18">
              <a:extLst>
                <a:ext uri="{FF2B5EF4-FFF2-40B4-BE49-F238E27FC236}">
                  <a16:creationId xmlns:a16="http://schemas.microsoft.com/office/drawing/2014/main" id="{5F314D3A-9432-9A6B-287A-551A78707E85}"/>
                </a:ext>
              </a:extLst>
            </p:cNvPr>
            <p:cNvSpPr/>
            <p:nvPr/>
          </p:nvSpPr>
          <p:spPr>
            <a:xfrm>
              <a:off x="8413781" y="2163630"/>
              <a:ext cx="271394" cy="234801"/>
            </a:xfrm>
            <a:custGeom>
              <a:avLst/>
              <a:gdLst/>
              <a:ahLst/>
              <a:cxnLst/>
              <a:rect l="l" t="t" r="r" b="b"/>
              <a:pathLst>
                <a:path w="57768" h="50027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D6ECF9"/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 anchorCtr="0"/>
            <a:lstStyle/>
            <a:p>
              <a:pPr algn="ctr"/>
              <a:r>
                <a:rPr lang="en-US" sz="1000"/>
                <a:t>6. </a:t>
              </a:r>
              <a:r>
                <a:rPr lang="en-US" sz="1000" err="1"/>
                <a:t>Planificación</a:t>
              </a:r>
              <a:r>
                <a:rPr lang="en-US" sz="1000"/>
                <a:t> de </a:t>
              </a:r>
              <a:r>
                <a:rPr lang="en-US" sz="1000" err="1"/>
                <a:t>acciones</a:t>
              </a:r>
              <a:r>
                <a:rPr lang="en-US" sz="1000"/>
                <a:t> 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1CCEFA-FC46-4D88-D566-EA0CCDEF3449}"/>
              </a:ext>
            </a:extLst>
          </p:cNvPr>
          <p:cNvCxnSpPr>
            <a:cxnSpLocks/>
          </p:cNvCxnSpPr>
          <p:nvPr/>
        </p:nvCxnSpPr>
        <p:spPr>
          <a:xfrm>
            <a:off x="7318489" y="2393435"/>
            <a:ext cx="866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50523A-F432-ACE1-C755-74DD2E7FFE00}"/>
              </a:ext>
            </a:extLst>
          </p:cNvPr>
          <p:cNvCxnSpPr>
            <a:cxnSpLocks/>
          </p:cNvCxnSpPr>
          <p:nvPr/>
        </p:nvCxnSpPr>
        <p:spPr>
          <a:xfrm>
            <a:off x="8184630" y="2393435"/>
            <a:ext cx="423472" cy="74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09F84F0-70B3-FD73-3950-7BBFEA6A864C}"/>
              </a:ext>
            </a:extLst>
          </p:cNvPr>
          <p:cNvCxnSpPr>
            <a:cxnSpLocks/>
          </p:cNvCxnSpPr>
          <p:nvPr/>
        </p:nvCxnSpPr>
        <p:spPr>
          <a:xfrm flipH="1">
            <a:off x="7279492" y="2393435"/>
            <a:ext cx="38997" cy="6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2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Diagrama, Forma&#10;&#10;Descripción generada automáticamente">
            <a:extLst>
              <a:ext uri="{FF2B5EF4-FFF2-40B4-BE49-F238E27FC236}">
                <a16:creationId xmlns:a16="http://schemas.microsoft.com/office/drawing/2014/main" id="{E4E44A4C-0CE2-B10B-250C-CBAA1835B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39"/>
          <a:stretch/>
        </p:blipFill>
        <p:spPr>
          <a:xfrm>
            <a:off x="1782433" y="859572"/>
            <a:ext cx="5579133" cy="35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55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08;p18">
            <a:extLst>
              <a:ext uri="{FF2B5EF4-FFF2-40B4-BE49-F238E27FC236}">
                <a16:creationId xmlns:a16="http://schemas.microsoft.com/office/drawing/2014/main" id="{4CEB73ED-ECA1-AFC6-EF73-42968A21D5A2}"/>
              </a:ext>
            </a:extLst>
          </p:cNvPr>
          <p:cNvSpPr/>
          <p:nvPr/>
        </p:nvSpPr>
        <p:spPr>
          <a:xfrm rot="16200000" flipH="1">
            <a:off x="4822699" y="2746420"/>
            <a:ext cx="339345" cy="1040894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accent1"/>
            </a:solidFill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Google Shape;1111;p18">
            <a:extLst>
              <a:ext uri="{FF2B5EF4-FFF2-40B4-BE49-F238E27FC236}">
                <a16:creationId xmlns:a16="http://schemas.microsoft.com/office/drawing/2014/main" id="{27359366-D81C-EE95-1940-B17B7088009A}"/>
              </a:ext>
            </a:extLst>
          </p:cNvPr>
          <p:cNvSpPr/>
          <p:nvPr/>
        </p:nvSpPr>
        <p:spPr>
          <a:xfrm rot="16200000">
            <a:off x="3766016" y="2733675"/>
            <a:ext cx="339342" cy="1066379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accent1"/>
            </a:solidFill>
            <a:round/>
            <a:head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Google Shape;1116;p18">
            <a:extLst>
              <a:ext uri="{FF2B5EF4-FFF2-40B4-BE49-F238E27FC236}">
                <a16:creationId xmlns:a16="http://schemas.microsoft.com/office/drawing/2014/main" id="{38EFC06C-2EE9-B7DC-E561-2BE59A8D5AB5}"/>
              </a:ext>
            </a:extLst>
          </p:cNvPr>
          <p:cNvSpPr/>
          <p:nvPr/>
        </p:nvSpPr>
        <p:spPr>
          <a:xfrm>
            <a:off x="848541" y="4216524"/>
            <a:ext cx="2347341" cy="36273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 anchorCtr="0"/>
          <a:lstStyle/>
          <a:p>
            <a:pPr algn="ctr"/>
            <a:r>
              <a:rPr lang="en-US" sz="1000" dirty="0" err="1"/>
              <a:t>Alineación</a:t>
            </a:r>
            <a:r>
              <a:rPr lang="en-US" sz="1000" dirty="0"/>
              <a:t> </a:t>
            </a:r>
            <a:r>
              <a:rPr lang="en-US" sz="1000" dirty="0" err="1"/>
              <a:t>estratégica</a:t>
            </a:r>
            <a:r>
              <a:rPr lang="en-US" sz="1000" dirty="0"/>
              <a:t> y </a:t>
            </a:r>
            <a:r>
              <a:rPr lang="en-US" sz="1000" dirty="0" err="1"/>
              <a:t>operativa</a:t>
            </a:r>
            <a:endParaRPr lang="en-US" sz="1000" dirty="0"/>
          </a:p>
        </p:txBody>
      </p:sp>
      <p:sp>
        <p:nvSpPr>
          <p:cNvPr id="17" name="Google Shape;1110;p18">
            <a:extLst>
              <a:ext uri="{FF2B5EF4-FFF2-40B4-BE49-F238E27FC236}">
                <a16:creationId xmlns:a16="http://schemas.microsoft.com/office/drawing/2014/main" id="{AB4CCFF7-CB17-47E4-F5E5-48CD4414F838}"/>
              </a:ext>
            </a:extLst>
          </p:cNvPr>
          <p:cNvSpPr/>
          <p:nvPr/>
        </p:nvSpPr>
        <p:spPr>
          <a:xfrm>
            <a:off x="4624714" y="3428770"/>
            <a:ext cx="1816557" cy="3627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000" err="1"/>
              <a:t>Gestores</a:t>
            </a:r>
            <a:r>
              <a:rPr lang="en-US" sz="1000"/>
              <a:t> de </a:t>
            </a:r>
            <a:r>
              <a:rPr lang="en-US" sz="1000" err="1"/>
              <a:t>proyecto</a:t>
            </a:r>
            <a:endParaRPr lang="en-US" sz="1000"/>
          </a:p>
        </p:txBody>
      </p:sp>
      <p:sp>
        <p:nvSpPr>
          <p:cNvPr id="18" name="Google Shape;1112;p18">
            <a:extLst>
              <a:ext uri="{FF2B5EF4-FFF2-40B4-BE49-F238E27FC236}">
                <a16:creationId xmlns:a16="http://schemas.microsoft.com/office/drawing/2014/main" id="{3498F742-004B-0716-7C4E-7DC66207BEA0}"/>
              </a:ext>
            </a:extLst>
          </p:cNvPr>
          <p:cNvSpPr/>
          <p:nvPr/>
        </p:nvSpPr>
        <p:spPr>
          <a:xfrm>
            <a:off x="2480772" y="3428770"/>
            <a:ext cx="1816557" cy="36274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000" err="1"/>
              <a:t>Gestores</a:t>
            </a:r>
            <a:r>
              <a:rPr lang="en-US" sz="1000"/>
              <a:t> de TI</a:t>
            </a:r>
          </a:p>
        </p:txBody>
      </p:sp>
      <p:sp>
        <p:nvSpPr>
          <p:cNvPr id="19" name="Google Shape;1109;p18">
            <a:extLst>
              <a:ext uri="{FF2B5EF4-FFF2-40B4-BE49-F238E27FC236}">
                <a16:creationId xmlns:a16="http://schemas.microsoft.com/office/drawing/2014/main" id="{BE7ADCB5-3043-11B9-9B6B-7F39CFB9001D}"/>
              </a:ext>
            </a:extLst>
          </p:cNvPr>
          <p:cNvSpPr/>
          <p:nvPr/>
        </p:nvSpPr>
        <p:spPr>
          <a:xfrm>
            <a:off x="3470846" y="2831199"/>
            <a:ext cx="1904858" cy="332772"/>
          </a:xfrm>
          <a:prstGeom prst="roundRect">
            <a:avLst>
              <a:gd name="adj" fmla="val 50000"/>
            </a:avLst>
          </a:prstGeom>
          <a:solidFill>
            <a:srgbClr val="D6ECF9"/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 anchorCtr="0"/>
          <a:lstStyle/>
          <a:p>
            <a:pPr algn="ctr"/>
            <a:r>
              <a:rPr lang="en-US" sz="1000" err="1"/>
              <a:t>Programa</a:t>
            </a:r>
            <a:r>
              <a:rPr lang="en-US" sz="1000"/>
              <a:t> de MGGTI</a:t>
            </a:r>
          </a:p>
        </p:txBody>
      </p:sp>
      <p:sp>
        <p:nvSpPr>
          <p:cNvPr id="20" name="Google Shape;1109;p18">
            <a:extLst>
              <a:ext uri="{FF2B5EF4-FFF2-40B4-BE49-F238E27FC236}">
                <a16:creationId xmlns:a16="http://schemas.microsoft.com/office/drawing/2014/main" id="{CDCE1ACD-7E52-698B-C0E3-AB08C3A4B78F}"/>
              </a:ext>
            </a:extLst>
          </p:cNvPr>
          <p:cNvSpPr/>
          <p:nvPr/>
        </p:nvSpPr>
        <p:spPr>
          <a:xfrm>
            <a:off x="3469322" y="2240493"/>
            <a:ext cx="1904858" cy="425515"/>
          </a:xfrm>
          <a:prstGeom prst="roundRect">
            <a:avLst>
              <a:gd name="adj" fmla="val 50000"/>
            </a:avLst>
          </a:prstGeom>
          <a:solidFill>
            <a:srgbClr val="D6ECF9"/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000" err="1"/>
              <a:t>Comité</a:t>
            </a:r>
            <a:r>
              <a:rPr lang="en-US" sz="1000"/>
              <a:t> </a:t>
            </a:r>
            <a:r>
              <a:rPr lang="en-US" sz="1000" err="1"/>
              <a:t>Gerencial</a:t>
            </a:r>
            <a:r>
              <a:rPr lang="en-US" sz="1000"/>
              <a:t> de </a:t>
            </a:r>
            <a:r>
              <a:rPr lang="en-US" sz="1000" err="1"/>
              <a:t>Informática</a:t>
            </a:r>
            <a:endParaRPr lang="en-US" sz="1000"/>
          </a:p>
        </p:txBody>
      </p:sp>
      <p:sp>
        <p:nvSpPr>
          <p:cNvPr id="21" name="Google Shape;1109;p18">
            <a:extLst>
              <a:ext uri="{FF2B5EF4-FFF2-40B4-BE49-F238E27FC236}">
                <a16:creationId xmlns:a16="http://schemas.microsoft.com/office/drawing/2014/main" id="{18F3303F-114C-F004-8353-015D8265648D}"/>
              </a:ext>
            </a:extLst>
          </p:cNvPr>
          <p:cNvSpPr/>
          <p:nvPr/>
        </p:nvSpPr>
        <p:spPr>
          <a:xfrm>
            <a:off x="3469322" y="1692797"/>
            <a:ext cx="1904858" cy="367873"/>
          </a:xfrm>
          <a:prstGeom prst="roundRect">
            <a:avLst>
              <a:gd name="adj" fmla="val 50000"/>
            </a:avLst>
          </a:prstGeom>
          <a:solidFill>
            <a:srgbClr val="D6ECF9"/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rIns="91440" anchor="ctr" anchorCtr="0">
            <a:spAutoFit/>
          </a:bodyPr>
          <a:lstStyle/>
          <a:p>
            <a:pPr algn="ctr"/>
            <a:r>
              <a:rPr lang="en-US" sz="1100" err="1"/>
              <a:t>Rectoría</a:t>
            </a:r>
            <a:endParaRPr lang="en-US" sz="110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232BBE6-5CB8-3ADC-D6E1-F262B99E0A9E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>
            <a:off x="4421751" y="2060670"/>
            <a:ext cx="0" cy="179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1E723F-47AC-7E61-B122-F3EF19C74CED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4421751" y="2666008"/>
            <a:ext cx="1524" cy="165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112;p18">
            <a:extLst>
              <a:ext uri="{FF2B5EF4-FFF2-40B4-BE49-F238E27FC236}">
                <a16:creationId xmlns:a16="http://schemas.microsoft.com/office/drawing/2014/main" id="{197F5C41-9015-D4AC-96B4-AD0CE5C90864}"/>
              </a:ext>
            </a:extLst>
          </p:cNvPr>
          <p:cNvSpPr/>
          <p:nvPr/>
        </p:nvSpPr>
        <p:spPr>
          <a:xfrm>
            <a:off x="2022212" y="2813369"/>
            <a:ext cx="930735" cy="36274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000" err="1"/>
              <a:t>Asesores</a:t>
            </a:r>
            <a:endParaRPr lang="en-US" sz="1000"/>
          </a:p>
        </p:txBody>
      </p:sp>
      <p:sp>
        <p:nvSpPr>
          <p:cNvPr id="34" name="Google Shape;1112;p18">
            <a:extLst>
              <a:ext uri="{FF2B5EF4-FFF2-40B4-BE49-F238E27FC236}">
                <a16:creationId xmlns:a16="http://schemas.microsoft.com/office/drawing/2014/main" id="{2B87176A-6E9C-C003-FC5E-7B8DFFF31463}"/>
              </a:ext>
            </a:extLst>
          </p:cNvPr>
          <p:cNvSpPr/>
          <p:nvPr/>
        </p:nvSpPr>
        <p:spPr>
          <a:xfrm>
            <a:off x="5892079" y="2811276"/>
            <a:ext cx="1601035" cy="36274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en-US" sz="1000" err="1"/>
              <a:t>Grupos</a:t>
            </a:r>
            <a:r>
              <a:rPr lang="en-US" sz="1000"/>
              <a:t> de </a:t>
            </a:r>
            <a:r>
              <a:rPr lang="en-US" sz="1000" err="1"/>
              <a:t>interesados</a:t>
            </a:r>
            <a:endParaRPr lang="en-US" sz="100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E21FEFE-7013-E38E-7BE9-B2F861BFF2E6}"/>
              </a:ext>
            </a:extLst>
          </p:cNvPr>
          <p:cNvCxnSpPr>
            <a:cxnSpLocks/>
            <a:stCxn id="33" idx="3"/>
            <a:endCxn id="19" idx="1"/>
          </p:cNvCxnSpPr>
          <p:nvPr/>
        </p:nvCxnSpPr>
        <p:spPr>
          <a:xfrm>
            <a:off x="2952947" y="2994741"/>
            <a:ext cx="517899" cy="28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1AFC637-BF96-B7F2-ABF1-C5C3EBB6A110}"/>
              </a:ext>
            </a:extLst>
          </p:cNvPr>
          <p:cNvCxnSpPr>
            <a:cxnSpLocks/>
          </p:cNvCxnSpPr>
          <p:nvPr/>
        </p:nvCxnSpPr>
        <p:spPr>
          <a:xfrm>
            <a:off x="5378062" y="2992648"/>
            <a:ext cx="51448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5C0FCC8-FEF8-5BF6-CF53-B611D5305E3A}"/>
              </a:ext>
            </a:extLst>
          </p:cNvPr>
          <p:cNvCxnSpPr>
            <a:stCxn id="18" idx="3"/>
            <a:endCxn id="17" idx="1"/>
          </p:cNvCxnSpPr>
          <p:nvPr/>
        </p:nvCxnSpPr>
        <p:spPr>
          <a:xfrm>
            <a:off x="4297329" y="3610142"/>
            <a:ext cx="3273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116;p18">
            <a:extLst>
              <a:ext uri="{FF2B5EF4-FFF2-40B4-BE49-F238E27FC236}">
                <a16:creationId xmlns:a16="http://schemas.microsoft.com/office/drawing/2014/main" id="{E1BC844E-63E6-B048-12E4-E767A2D7289B}"/>
              </a:ext>
            </a:extLst>
          </p:cNvPr>
          <p:cNvSpPr/>
          <p:nvPr/>
        </p:nvSpPr>
        <p:spPr>
          <a:xfrm>
            <a:off x="3592531" y="4211333"/>
            <a:ext cx="1816558" cy="36272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 anchorCtr="0"/>
          <a:lstStyle/>
          <a:p>
            <a:pPr algn="ctr"/>
            <a:r>
              <a:rPr lang="en-US" sz="1000" dirty="0" err="1"/>
              <a:t>Optimización</a:t>
            </a:r>
            <a:r>
              <a:rPr lang="en-US" sz="1000" dirty="0"/>
              <a:t> de </a:t>
            </a:r>
            <a:r>
              <a:rPr lang="en-US" sz="1000" dirty="0" err="1"/>
              <a:t>recursos</a:t>
            </a:r>
            <a:endParaRPr lang="en-US" sz="1000" dirty="0"/>
          </a:p>
        </p:txBody>
      </p:sp>
      <p:sp>
        <p:nvSpPr>
          <p:cNvPr id="43" name="Google Shape;1116;p18">
            <a:extLst>
              <a:ext uri="{FF2B5EF4-FFF2-40B4-BE49-F238E27FC236}">
                <a16:creationId xmlns:a16="http://schemas.microsoft.com/office/drawing/2014/main" id="{CC753A23-13B4-6541-A3CE-C6F476911594}"/>
              </a:ext>
            </a:extLst>
          </p:cNvPr>
          <p:cNvSpPr/>
          <p:nvPr/>
        </p:nvSpPr>
        <p:spPr>
          <a:xfrm>
            <a:off x="5948120" y="4194039"/>
            <a:ext cx="1816558" cy="36271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ctr" anchorCtr="0"/>
          <a:lstStyle/>
          <a:p>
            <a:pPr algn="ctr"/>
            <a:r>
              <a:rPr lang="en-US" sz="1000" dirty="0"/>
              <a:t>N+1…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21ACE9-C11B-FDC6-00FB-65C65C90B96D}"/>
              </a:ext>
            </a:extLst>
          </p:cNvPr>
          <p:cNvCxnSpPr>
            <a:cxnSpLocks/>
          </p:cNvCxnSpPr>
          <p:nvPr/>
        </p:nvCxnSpPr>
        <p:spPr>
          <a:xfrm flipH="1">
            <a:off x="2467864" y="4024693"/>
            <a:ext cx="4178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0A2976-A46D-14E7-876C-CDE4100A9811}"/>
              </a:ext>
            </a:extLst>
          </p:cNvPr>
          <p:cNvCxnSpPr>
            <a:cxnSpLocks/>
          </p:cNvCxnSpPr>
          <p:nvPr/>
        </p:nvCxnSpPr>
        <p:spPr>
          <a:xfrm>
            <a:off x="6646672" y="4024693"/>
            <a:ext cx="0" cy="18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19357EC-99F3-B1B5-76E8-28AB8A4F9682}"/>
              </a:ext>
            </a:extLst>
          </p:cNvPr>
          <p:cNvCxnSpPr>
            <a:cxnSpLocks/>
          </p:cNvCxnSpPr>
          <p:nvPr/>
        </p:nvCxnSpPr>
        <p:spPr>
          <a:xfrm>
            <a:off x="4479544" y="4024693"/>
            <a:ext cx="0" cy="18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5FD91CB-F664-1CA5-E177-04022B38A813}"/>
              </a:ext>
            </a:extLst>
          </p:cNvPr>
          <p:cNvCxnSpPr>
            <a:cxnSpLocks/>
          </p:cNvCxnSpPr>
          <p:nvPr/>
        </p:nvCxnSpPr>
        <p:spPr>
          <a:xfrm>
            <a:off x="2467864" y="4024693"/>
            <a:ext cx="0" cy="18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2EDA794-535C-DBE8-6B42-BEB163D3572C}"/>
              </a:ext>
            </a:extLst>
          </p:cNvPr>
          <p:cNvCxnSpPr>
            <a:cxnSpLocks/>
          </p:cNvCxnSpPr>
          <p:nvPr/>
        </p:nvCxnSpPr>
        <p:spPr>
          <a:xfrm>
            <a:off x="5512816" y="3791513"/>
            <a:ext cx="0" cy="18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10BFFA4-A914-B50C-E7EB-1C3AAEE4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0663"/>
            <a:ext cx="8229240" cy="85860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Estructura funcional</a:t>
            </a:r>
            <a:b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Marco de gobierno y gestión de TI - UCR</a:t>
            </a:r>
          </a:p>
        </p:txBody>
      </p:sp>
    </p:spTree>
    <p:extLst>
      <p:ext uri="{BB962C8B-B14F-4D97-AF65-F5344CB8AC3E}">
        <p14:creationId xmlns:p14="http://schemas.microsoft.com/office/powerpoint/2010/main" val="724552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8694D1-CD94-E647-5E21-4956B7843B55}"/>
              </a:ext>
            </a:extLst>
          </p:cNvPr>
          <p:cNvSpPr/>
          <p:nvPr/>
        </p:nvSpPr>
        <p:spPr>
          <a:xfrm>
            <a:off x="6278137" y="3512634"/>
            <a:ext cx="2865863" cy="163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AC3EED-5E6C-D2F3-6319-94E866D1C6E3}"/>
              </a:ext>
            </a:extLst>
          </p:cNvPr>
          <p:cNvSpPr/>
          <p:nvPr/>
        </p:nvSpPr>
        <p:spPr>
          <a:xfrm>
            <a:off x="0" y="3512634"/>
            <a:ext cx="1583473" cy="163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BB089741-C32F-EF4A-1268-49CB6288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24" y="704515"/>
            <a:ext cx="7735736" cy="40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6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4CF0311-2E6B-64B2-8DB4-A3A8E6E8E59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21469" y="1719944"/>
            <a:ext cx="8229240" cy="858600"/>
          </a:xfrm>
        </p:spPr>
        <p:txBody>
          <a:bodyPr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>
                <a:solidFill>
                  <a:schemeClr val="accent1">
                    <a:lumMod val="75000"/>
                  </a:schemeClr>
                </a:solidFill>
              </a:rPr>
              <a:t>Muchas gracias</a:t>
            </a:r>
          </a:p>
          <a:p>
            <a:pPr algn="ctr"/>
            <a:r>
              <a:rPr lang="es-ES" sz="2400">
                <a:solidFill>
                  <a:schemeClr val="accent1">
                    <a:lumMod val="75000"/>
                  </a:schemeClr>
                </a:solidFill>
              </a:rPr>
              <a:t>Gobiernoti@ucr.ac.cr</a:t>
            </a:r>
          </a:p>
        </p:txBody>
      </p:sp>
    </p:spTree>
    <p:extLst>
      <p:ext uri="{BB962C8B-B14F-4D97-AF65-F5344CB8AC3E}">
        <p14:creationId xmlns:p14="http://schemas.microsoft.com/office/powerpoint/2010/main" val="208699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14;p14"/>
          <p:cNvSpPr/>
          <p:nvPr/>
        </p:nvSpPr>
        <p:spPr>
          <a:xfrm>
            <a:off x="3545840" y="2095815"/>
            <a:ext cx="4359759" cy="19480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91440" rIns="91440" bIns="9144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Analógico a digital.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Digitalización y automatización de los procesos 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Competitividad 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Reducir el riesgo y la incertidumbre.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Herramientas 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Revolución digital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12943D6-826D-3F12-FAD0-991DCF08C95E}"/>
              </a:ext>
            </a:extLst>
          </p:cNvPr>
          <p:cNvSpPr txBox="1">
            <a:spLocks/>
          </p:cNvSpPr>
          <p:nvPr/>
        </p:nvSpPr>
        <p:spPr>
          <a:xfrm>
            <a:off x="457200" y="776700"/>
            <a:ext cx="8229240" cy="858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TI facilitadora de la transformación </a:t>
            </a:r>
          </a:p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e interacción </a:t>
            </a:r>
          </a:p>
        </p:txBody>
      </p:sp>
      <p:sp>
        <p:nvSpPr>
          <p:cNvPr id="5" name="Google Shape;1986;p20">
            <a:extLst>
              <a:ext uri="{FF2B5EF4-FFF2-40B4-BE49-F238E27FC236}">
                <a16:creationId xmlns:a16="http://schemas.microsoft.com/office/drawing/2014/main" id="{1AE7E0D6-0E15-57EB-A1AB-71B6788738A8}"/>
              </a:ext>
            </a:extLst>
          </p:cNvPr>
          <p:cNvSpPr/>
          <p:nvPr/>
        </p:nvSpPr>
        <p:spPr>
          <a:xfrm>
            <a:off x="524089" y="1683248"/>
            <a:ext cx="2313132" cy="2097797"/>
          </a:xfrm>
          <a:custGeom>
            <a:avLst/>
            <a:gdLst/>
            <a:ahLst/>
            <a:cxnLst/>
            <a:rect l="l" t="t" r="r" b="b"/>
            <a:pathLst>
              <a:path w="19326" h="18118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CAEAC-5322-4E1F-6F61-9D27C39B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2002"/>
            <a:ext cx="8229240" cy="858600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Digitalización vs transformación digital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8F9C21-5FEF-9848-40E7-1329CD94D4D9}"/>
              </a:ext>
            </a:extLst>
          </p:cNvPr>
          <p:cNvSpPr txBox="1"/>
          <p:nvPr/>
        </p:nvSpPr>
        <p:spPr>
          <a:xfrm>
            <a:off x="1054579" y="1469726"/>
            <a:ext cx="4263606" cy="15556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Transferencia de conocimientos.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Reconfiguración de las actividades, competencias y modelos: 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800100" lvl="2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Optimización de procesos 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800100" lvl="2" indent="-342900">
              <a:lnSpc>
                <a:spcPct val="150000"/>
              </a:lnSpc>
              <a:spcBef>
                <a:spcPct val="0"/>
              </a:spcBef>
              <a:buFont typeface="Arial"/>
              <a:buChar char="•"/>
              <a:tabLst>
                <a:tab pos="0" algn="l"/>
              </a:tabLst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Transformación digital.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</p:txBody>
      </p:sp>
      <p:sp>
        <p:nvSpPr>
          <p:cNvPr id="4" name="Google Shape;1987;p20">
            <a:extLst>
              <a:ext uri="{FF2B5EF4-FFF2-40B4-BE49-F238E27FC236}">
                <a16:creationId xmlns:a16="http://schemas.microsoft.com/office/drawing/2014/main" id="{0C35B596-B5D1-1EC0-7652-E338EF38A6F8}"/>
              </a:ext>
            </a:extLst>
          </p:cNvPr>
          <p:cNvSpPr/>
          <p:nvPr/>
        </p:nvSpPr>
        <p:spPr>
          <a:xfrm>
            <a:off x="6195747" y="1663085"/>
            <a:ext cx="2024951" cy="1909814"/>
          </a:xfrm>
          <a:custGeom>
            <a:avLst/>
            <a:gdLst/>
            <a:ahLst/>
            <a:cxnLst/>
            <a:rect l="l" t="t" r="r" b="b"/>
            <a:pathLst>
              <a:path w="19326" h="18118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E205E-AFD7-3C0E-8FF9-F3EF034C2CB9}"/>
              </a:ext>
            </a:extLst>
          </p:cNvPr>
          <p:cNvSpPr txBox="1"/>
          <p:nvPr/>
        </p:nvSpPr>
        <p:spPr>
          <a:xfrm>
            <a:off x="1056880" y="3240701"/>
            <a:ext cx="4884575" cy="5354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digitalización: operaciones y los procesos </a:t>
            </a:r>
            <a:endParaRPr lang="en-US" sz="1300">
              <a:solidFill>
                <a:srgbClr val="757575"/>
              </a:solidFill>
              <a:latin typeface="+mj-lt"/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s-ES" sz="1300">
                <a:solidFill>
                  <a:srgbClr val="757575"/>
                </a:solidFill>
                <a:latin typeface="+mj-lt"/>
                <a:ea typeface="+mn-lt"/>
                <a:cs typeface="+mn-lt"/>
              </a:rPr>
              <a:t>transformación digital: modelo de negocio e interacciones.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C17C54-E9BA-8DC4-5022-5BBC2BADE440}"/>
              </a:ext>
            </a:extLst>
          </p:cNvPr>
          <p:cNvSpPr txBox="1"/>
          <p:nvPr/>
        </p:nvSpPr>
        <p:spPr>
          <a:xfrm>
            <a:off x="635336" y="3991397"/>
            <a:ext cx="7872968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La mera digitalización no conduce a una transformación digital</a:t>
            </a: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6AE32F-085D-35AD-ADCF-80C82D432FD9}"/>
                  </a:ext>
                </a:extLst>
              </p14:cNvPr>
              <p14:cNvContentPartPr/>
              <p14:nvPr/>
            </p14:nvContentPartPr>
            <p14:xfrm>
              <a:off x="10117248" y="1140737"/>
              <a:ext cx="9524" cy="9524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6AE32F-085D-35AD-ADCF-80C82D432F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1048" y="664537"/>
                <a:ext cx="952400" cy="9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70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23C8BF1-C1C6-9527-F7CA-85E2411791DB}"/>
              </a:ext>
            </a:extLst>
          </p:cNvPr>
          <p:cNvSpPr txBox="1"/>
          <p:nvPr/>
        </p:nvSpPr>
        <p:spPr>
          <a:xfrm>
            <a:off x="971341" y="3744322"/>
            <a:ext cx="72484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La digitalización aislada de los procesos operativos Versus la digitalización de la estrategia y el modelo de negocio.</a:t>
            </a:r>
            <a:r>
              <a:rPr lang="en-U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​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FBB4DE-EC22-F94F-F281-8CB915B335C9}"/>
              </a:ext>
            </a:extLst>
          </p:cNvPr>
          <p:cNvSpPr txBox="1"/>
          <p:nvPr/>
        </p:nvSpPr>
        <p:spPr>
          <a:xfrm>
            <a:off x="971341" y="923823"/>
            <a:ext cx="2982902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300" b="1">
                <a:solidFill>
                  <a:srgbClr val="666666"/>
                </a:solidFill>
                <a:latin typeface="Roboto"/>
                <a:cs typeface="Arial"/>
              </a:rPr>
              <a:t>Taxis:</a:t>
            </a:r>
            <a:r>
              <a:rPr lang="es-ES" sz="1300">
                <a:solidFill>
                  <a:srgbClr val="666666"/>
                </a:solidFill>
                <a:latin typeface="Roboto"/>
                <a:cs typeface="Arial"/>
              </a:rPr>
              <a:t> utilizan navegadores, pago-tarjetas, teléfonos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E0639B-6803-39F7-EB2B-D56D03B89DA5}"/>
              </a:ext>
            </a:extLst>
          </p:cNvPr>
          <p:cNvSpPr txBox="1"/>
          <p:nvPr/>
        </p:nvSpPr>
        <p:spPr>
          <a:xfrm>
            <a:off x="4533856" y="920149"/>
            <a:ext cx="3962556" cy="22929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s-ES" sz="1300" b="1">
                <a:solidFill>
                  <a:srgbClr val="666666"/>
                </a:solidFill>
                <a:latin typeface="Roboto"/>
                <a:cs typeface="Arial"/>
              </a:rPr>
              <a:t>Plataformas de transporte  similares: </a:t>
            </a:r>
          </a:p>
          <a:p>
            <a:pPr>
              <a:lnSpc>
                <a:spcPct val="150000"/>
              </a:lnSpc>
            </a:pPr>
            <a:r>
              <a:rPr lang="es-ES" sz="1300">
                <a:solidFill>
                  <a:srgbClr val="666666"/>
                </a:solidFill>
                <a:latin typeface="Roboto"/>
                <a:cs typeface="Arial"/>
              </a:rPr>
              <a:t>Digitalizando la estrategia del negocio y con un enfoque centrado en el usuario, móviles, reserva, ubicación, confirmación, cartografía, mapas digitales, densidad, estimaciones precio, pagos, tiempo real, usuarios, conductor.</a:t>
            </a:r>
            <a:endParaRPr lang="en-US" sz="13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s-ES" sz="1300">
                <a:solidFill>
                  <a:srgbClr val="666666"/>
                </a:solidFill>
                <a:ea typeface="+mn-lt"/>
                <a:cs typeface="+mn-lt"/>
              </a:rPr>
              <a:t>mínimo esfuerzo y máxima información del proceso</a:t>
            </a:r>
            <a:r>
              <a:rPr lang="es-ES" sz="1300">
                <a:ea typeface="+mn-lt"/>
                <a:cs typeface="+mn-lt"/>
              </a:rPr>
              <a:t> </a:t>
            </a:r>
            <a:endParaRPr lang="en-US" sz="1300" b="1">
              <a:ea typeface="+mn-lt"/>
              <a:cs typeface="+mn-lt"/>
            </a:endParaRPr>
          </a:p>
        </p:txBody>
      </p:sp>
      <p:grpSp>
        <p:nvGrpSpPr>
          <p:cNvPr id="12" name="Google Shape;2062;p20">
            <a:extLst>
              <a:ext uri="{FF2B5EF4-FFF2-40B4-BE49-F238E27FC236}">
                <a16:creationId xmlns:a16="http://schemas.microsoft.com/office/drawing/2014/main" id="{640F5D4F-920C-3869-AB89-75FF8D109B5B}"/>
              </a:ext>
            </a:extLst>
          </p:cNvPr>
          <p:cNvGrpSpPr/>
          <p:nvPr/>
        </p:nvGrpSpPr>
        <p:grpSpPr>
          <a:xfrm>
            <a:off x="911964" y="1734013"/>
            <a:ext cx="1704956" cy="1676073"/>
            <a:chOff x="5489640" y="3560400"/>
            <a:chExt cx="339840" cy="309240"/>
          </a:xfrm>
        </p:grpSpPr>
        <p:sp>
          <p:nvSpPr>
            <p:cNvPr id="3" name="Google Shape;2063;p20">
              <a:extLst>
                <a:ext uri="{FF2B5EF4-FFF2-40B4-BE49-F238E27FC236}">
                  <a16:creationId xmlns:a16="http://schemas.microsoft.com/office/drawing/2014/main" id="{BAF33010-FDAC-B199-655A-DB3D4235FBBB}"/>
                </a:ext>
              </a:extLst>
            </p:cNvPr>
            <p:cNvSpPr/>
            <p:nvPr/>
          </p:nvSpPr>
          <p:spPr>
            <a:xfrm>
              <a:off x="5489640" y="3560400"/>
              <a:ext cx="339840" cy="309240"/>
            </a:xfrm>
            <a:custGeom>
              <a:avLst/>
              <a:gdLst/>
              <a:ahLst/>
              <a:cxnLst/>
              <a:rect l="l" t="t" r="r" b="b"/>
              <a:pathLst>
                <a:path w="19325" h="1759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Google Shape;2064;p20">
              <a:extLst>
                <a:ext uri="{FF2B5EF4-FFF2-40B4-BE49-F238E27FC236}">
                  <a16:creationId xmlns:a16="http://schemas.microsoft.com/office/drawing/2014/main" id="{71ED0828-6B8E-DA40-39C4-2E4A716C0C13}"/>
                </a:ext>
              </a:extLst>
            </p:cNvPr>
            <p:cNvSpPr/>
            <p:nvPr/>
          </p:nvSpPr>
          <p:spPr>
            <a:xfrm>
              <a:off x="5530320" y="3701880"/>
              <a:ext cx="72720" cy="70200"/>
            </a:xfrm>
            <a:custGeom>
              <a:avLst/>
              <a:gdLst/>
              <a:ahLst/>
              <a:cxnLst/>
              <a:rect l="l" t="t" r="r" b="b"/>
              <a:pathLst>
                <a:path w="4158" h="4001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Google Shape;2065;p20">
              <a:extLst>
                <a:ext uri="{FF2B5EF4-FFF2-40B4-BE49-F238E27FC236}">
                  <a16:creationId xmlns:a16="http://schemas.microsoft.com/office/drawing/2014/main" id="{FA0EA3BD-9069-3B04-EB73-2F7FBE7EACF8}"/>
                </a:ext>
              </a:extLst>
            </p:cNvPr>
            <p:cNvSpPr/>
            <p:nvPr/>
          </p:nvSpPr>
          <p:spPr>
            <a:xfrm>
              <a:off x="5713200" y="3701880"/>
              <a:ext cx="72720" cy="70200"/>
            </a:xfrm>
            <a:custGeom>
              <a:avLst/>
              <a:gdLst/>
              <a:ahLst/>
              <a:cxnLst/>
              <a:rect l="l" t="t" r="r" b="b"/>
              <a:pathLst>
                <a:path w="4159" h="4001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Google Shape;2066;p20">
              <a:extLst>
                <a:ext uri="{FF2B5EF4-FFF2-40B4-BE49-F238E27FC236}">
                  <a16:creationId xmlns:a16="http://schemas.microsoft.com/office/drawing/2014/main" id="{42BCF205-B978-CA48-EF91-184650D37581}"/>
                </a:ext>
              </a:extLst>
            </p:cNvPr>
            <p:cNvSpPr/>
            <p:nvPr/>
          </p:nvSpPr>
          <p:spPr>
            <a:xfrm>
              <a:off x="5616360" y="3729960"/>
              <a:ext cx="83880" cy="19440"/>
            </a:xfrm>
            <a:custGeom>
              <a:avLst/>
              <a:gdLst/>
              <a:ahLst/>
              <a:cxnLst/>
              <a:rect l="l" t="t" r="r" b="b"/>
              <a:pathLst>
                <a:path w="4793" h="1134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" name="Google Shape;2077;p20">
            <a:extLst>
              <a:ext uri="{FF2B5EF4-FFF2-40B4-BE49-F238E27FC236}">
                <a16:creationId xmlns:a16="http://schemas.microsoft.com/office/drawing/2014/main" id="{CAC502D3-A412-DAF7-70BF-204A484924EB}"/>
              </a:ext>
            </a:extLst>
          </p:cNvPr>
          <p:cNvSpPr/>
          <p:nvPr/>
        </p:nvSpPr>
        <p:spPr>
          <a:xfrm>
            <a:off x="2972572" y="1558524"/>
            <a:ext cx="1095477" cy="1784764"/>
          </a:xfrm>
          <a:custGeom>
            <a:avLst/>
            <a:gdLst/>
            <a:ahLst/>
            <a:cxnLst/>
            <a:rect l="l" t="t" r="r" b="b"/>
            <a:pathLst>
              <a:path w="10191" h="19322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B25D0F-E4A0-B13A-CD64-DCA98D88B3D7}"/>
                  </a:ext>
                </a:extLst>
              </p14:cNvPr>
              <p14:cNvContentPartPr/>
              <p14:nvPr/>
            </p14:nvContentPartPr>
            <p14:xfrm>
              <a:off x="9694935" y="5503126"/>
              <a:ext cx="19049" cy="1904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B25D0F-E4A0-B13A-CD64-DCA98D88B3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7312" y="4550676"/>
                <a:ext cx="113342" cy="1904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555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FA2CF-4382-0895-75E1-1A69403B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700"/>
            <a:ext cx="8272372" cy="632157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Transformación digital</a:t>
            </a:r>
            <a:r>
              <a:rPr lang="es-ES" b="1">
                <a:solidFill>
                  <a:srgbClr val="757575"/>
                </a:solidFill>
                <a:latin typeface="Roboto"/>
                <a:ea typeface="+mj-lt"/>
                <a:cs typeface="+mj-lt"/>
              </a:rPr>
              <a:t> </a:t>
            </a:r>
            <a:endParaRPr lang="es-ES" sz="1400" b="1">
              <a:solidFill>
                <a:srgbClr val="757575"/>
              </a:solidFill>
              <a:latin typeface="Roboto"/>
              <a:ea typeface="+mj-lt"/>
              <a:cs typeface="+mj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E7E79F-93C8-D41E-7294-D8AE67BD440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4606" y="1779521"/>
            <a:ext cx="3890933" cy="1569825"/>
          </a:xfrm>
        </p:spPr>
        <p:txBody>
          <a:bodyPr/>
          <a:lstStyle/>
          <a:p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n-cs"/>
              </a:rPr>
              <a:t>Digitalización de las operaciones y servicios.</a:t>
            </a:r>
            <a:endParaRPr lang="es-ES" sz="1400">
              <a:solidFill>
                <a:srgbClr val="000000"/>
              </a:solidFill>
              <a:latin typeface="DejaVu Sans"/>
              <a:ea typeface="Roboto"/>
              <a:cs typeface="+mn-cs"/>
            </a:endParaRPr>
          </a:p>
          <a:p>
            <a:endParaRPr lang="es-ES" sz="1400" spc="-1">
              <a:solidFill>
                <a:srgbClr val="757575"/>
              </a:solidFill>
              <a:latin typeface="Roboto"/>
              <a:ea typeface="Roboto"/>
              <a:cs typeface="+mn-cs"/>
            </a:endParaRPr>
          </a:p>
          <a:p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n-cs"/>
              </a:rPr>
              <a:t>Gobernanza, procesos, políticas, cultura, servicios y personas.</a:t>
            </a:r>
          </a:p>
          <a:p>
            <a:endParaRPr lang="es-ES" sz="1400" spc="-1">
              <a:solidFill>
                <a:srgbClr val="757575"/>
              </a:solidFill>
              <a:latin typeface="Roboto"/>
              <a:ea typeface="Roboto"/>
              <a:cs typeface="+mn-cs"/>
            </a:endParaRPr>
          </a:p>
          <a:p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  <a:cs typeface="+mn-cs"/>
              </a:rPr>
              <a:t>Mejorar los procesos en sus cadenas de valor, sus modelos  y en su estructura organizativa, con </a:t>
            </a:r>
            <a:r>
              <a:rPr lang="es-ES" sz="1400" b="1" spc="-1">
                <a:solidFill>
                  <a:srgbClr val="757575"/>
                </a:solidFill>
                <a:latin typeface="Roboto"/>
                <a:ea typeface="Roboto"/>
                <a:cs typeface="+mn-cs"/>
              </a:rPr>
              <a:t>una mejor experiencia de usuario.</a:t>
            </a:r>
          </a:p>
          <a:p>
            <a:endParaRPr lang="es-ES" sz="1400" spc="-1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+mn-cs"/>
            </a:endParaRPr>
          </a:p>
          <a:p>
            <a:endParaRPr lang="es-ES" sz="1400" b="1" spc="-1">
              <a:solidFill>
                <a:schemeClr val="accent1">
                  <a:lumMod val="75000"/>
                </a:schemeClr>
              </a:solidFill>
              <a:latin typeface="Roboto"/>
              <a:ea typeface="Roboto"/>
              <a:cs typeface="+mn-cs"/>
            </a:endParaRPr>
          </a:p>
        </p:txBody>
      </p:sp>
      <p:sp>
        <p:nvSpPr>
          <p:cNvPr id="5" name="Google Shape;1985;p20">
            <a:extLst>
              <a:ext uri="{FF2B5EF4-FFF2-40B4-BE49-F238E27FC236}">
                <a16:creationId xmlns:a16="http://schemas.microsoft.com/office/drawing/2014/main" id="{E1B7AA50-AFA4-DAC8-BC73-1605945A28D1}"/>
              </a:ext>
            </a:extLst>
          </p:cNvPr>
          <p:cNvSpPr/>
          <p:nvPr/>
        </p:nvSpPr>
        <p:spPr>
          <a:xfrm>
            <a:off x="6352329" y="1726604"/>
            <a:ext cx="1597061" cy="1857871"/>
          </a:xfrm>
          <a:custGeom>
            <a:avLst/>
            <a:gdLst/>
            <a:ahLst/>
            <a:cxnLst/>
            <a:rect l="l" t="t" r="r" b="b"/>
            <a:pathLst>
              <a:path w="15853" h="19326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CC9B20-94C1-A0FD-D537-C31CDC516346}"/>
              </a:ext>
            </a:extLst>
          </p:cNvPr>
          <p:cNvSpPr txBox="1"/>
          <p:nvPr/>
        </p:nvSpPr>
        <p:spPr>
          <a:xfrm>
            <a:off x="781042" y="3687373"/>
            <a:ext cx="7168348" cy="5355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¿Dónde estoy? ¿Hacia dónde quiero ir? </a:t>
            </a:r>
            <a:endParaRPr lang="en-US" sz="1600">
              <a:solidFill>
                <a:schemeClr val="accent3">
                  <a:lumMod val="75000"/>
                </a:schemeClr>
              </a:solidFill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Transformación digital: la innovación y la tecnología emergente</a:t>
            </a:r>
            <a:endParaRPr lang="en-US" sz="1600">
              <a:solidFill>
                <a:schemeClr val="accent3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146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19E0B3D-7982-29FF-EA0E-44D483F93F64}"/>
              </a:ext>
            </a:extLst>
          </p:cNvPr>
          <p:cNvSpPr txBox="1"/>
          <p:nvPr/>
        </p:nvSpPr>
        <p:spPr>
          <a:xfrm>
            <a:off x="932080" y="1987310"/>
            <a:ext cx="4575268" cy="1995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Combinar prácticas y nuevas formas de operar darán - nuevas técnicas y habilidades.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Cambio de actitud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Utilizar la tecnología como habilitador.</a:t>
            </a:r>
            <a:endParaRPr lang="es-ES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Desarrollar planes de acción ágiles </a:t>
            </a:r>
            <a:endParaRPr lang="en-US" sz="1400" spc="-1">
              <a:solidFill>
                <a:srgbClr val="757575"/>
              </a:solidFill>
              <a:latin typeface="Roboto"/>
              <a:ea typeface="Robot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400" spc="-1">
                <a:solidFill>
                  <a:srgbClr val="757575"/>
                </a:solidFill>
                <a:latin typeface="Roboto"/>
                <a:ea typeface="Roboto"/>
              </a:rPr>
              <a:t>Alinear la cultura hacia el pensamiento digital.</a:t>
            </a:r>
            <a:endParaRPr lang="en-US" sz="1400" spc="-1">
              <a:solidFill>
                <a:srgbClr val="757575"/>
              </a:solidFill>
              <a:latin typeface="Roboto"/>
              <a:ea typeface="Robo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706E3B-A11F-E341-CC8C-7A56F2814FB5}"/>
              </a:ext>
            </a:extLst>
          </p:cNvPr>
          <p:cNvSpPr txBox="1"/>
          <p:nvPr/>
        </p:nvSpPr>
        <p:spPr>
          <a:xfrm>
            <a:off x="396815" y="693349"/>
            <a:ext cx="84042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Competitividad, rentabilidad, agilidad</a:t>
            </a:r>
          </a:p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mejor experiencia del usuario</a:t>
            </a:r>
          </a:p>
        </p:txBody>
      </p:sp>
      <p:grpSp>
        <p:nvGrpSpPr>
          <p:cNvPr id="10" name="Google Shape;1833;p20">
            <a:extLst>
              <a:ext uri="{FF2B5EF4-FFF2-40B4-BE49-F238E27FC236}">
                <a16:creationId xmlns:a16="http://schemas.microsoft.com/office/drawing/2014/main" id="{4F90DA5D-7A83-384E-5EE8-A5D31B6719E3}"/>
              </a:ext>
            </a:extLst>
          </p:cNvPr>
          <p:cNvGrpSpPr/>
          <p:nvPr/>
        </p:nvGrpSpPr>
        <p:grpSpPr>
          <a:xfrm>
            <a:off x="6190736" y="1806490"/>
            <a:ext cx="2008084" cy="1995418"/>
            <a:chOff x="2542680" y="2287440"/>
            <a:chExt cx="300960" cy="339120"/>
          </a:xfrm>
        </p:grpSpPr>
        <p:sp>
          <p:nvSpPr>
            <p:cNvPr id="5" name="Google Shape;1834;p20">
              <a:extLst>
                <a:ext uri="{FF2B5EF4-FFF2-40B4-BE49-F238E27FC236}">
                  <a16:creationId xmlns:a16="http://schemas.microsoft.com/office/drawing/2014/main" id="{B1401C51-6968-F112-DE60-C6D18CC791EE}"/>
                </a:ext>
              </a:extLst>
            </p:cNvPr>
            <p:cNvSpPr/>
            <p:nvPr/>
          </p:nvSpPr>
          <p:spPr>
            <a:xfrm>
              <a:off x="2542680" y="2347200"/>
              <a:ext cx="300960" cy="279360"/>
            </a:xfrm>
            <a:custGeom>
              <a:avLst/>
              <a:gdLst/>
              <a:ahLst/>
              <a:cxnLst/>
              <a:rect l="l" t="t" r="r" b="b"/>
              <a:pathLst>
                <a:path w="17109" h="15892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Google Shape;1835;p20">
              <a:extLst>
                <a:ext uri="{FF2B5EF4-FFF2-40B4-BE49-F238E27FC236}">
                  <a16:creationId xmlns:a16="http://schemas.microsoft.com/office/drawing/2014/main" id="{E7B70A84-9DE4-4402-00DA-57A5E3F70741}"/>
                </a:ext>
              </a:extLst>
            </p:cNvPr>
            <p:cNvSpPr/>
            <p:nvPr/>
          </p:nvSpPr>
          <p:spPr>
            <a:xfrm>
              <a:off x="2660760" y="2287440"/>
              <a:ext cx="32400" cy="39600"/>
            </a:xfrm>
            <a:custGeom>
              <a:avLst/>
              <a:gdLst/>
              <a:ahLst/>
              <a:cxnLst/>
              <a:rect l="l" t="t" r="r" b="b"/>
              <a:pathLst>
                <a:path w="1861" h="2266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Google Shape;1836;p20">
              <a:extLst>
                <a:ext uri="{FF2B5EF4-FFF2-40B4-BE49-F238E27FC236}">
                  <a16:creationId xmlns:a16="http://schemas.microsoft.com/office/drawing/2014/main" id="{11C0A0ED-7CF9-DCEF-37F1-B412D7B065C9}"/>
                </a:ext>
              </a:extLst>
            </p:cNvPr>
            <p:cNvSpPr/>
            <p:nvPr/>
          </p:nvSpPr>
          <p:spPr>
            <a:xfrm>
              <a:off x="2730600" y="2287440"/>
              <a:ext cx="32400" cy="39600"/>
            </a:xfrm>
            <a:custGeom>
              <a:avLst/>
              <a:gdLst/>
              <a:ahLst/>
              <a:cxnLst/>
              <a:rect l="l" t="t" r="r" b="b"/>
              <a:pathLst>
                <a:path w="1861" h="2267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Google Shape;1837;p20">
              <a:extLst>
                <a:ext uri="{FF2B5EF4-FFF2-40B4-BE49-F238E27FC236}">
                  <a16:creationId xmlns:a16="http://schemas.microsoft.com/office/drawing/2014/main" id="{9882A44D-3DD5-8EE5-D4DA-C5CAABB30E57}"/>
                </a:ext>
              </a:extLst>
            </p:cNvPr>
            <p:cNvSpPr/>
            <p:nvPr/>
          </p:nvSpPr>
          <p:spPr>
            <a:xfrm>
              <a:off x="2761920" y="2347200"/>
              <a:ext cx="39600" cy="19440"/>
            </a:xfrm>
            <a:custGeom>
              <a:avLst/>
              <a:gdLst/>
              <a:ahLst/>
              <a:cxnLst/>
              <a:rect l="l" t="t" r="r" b="b"/>
              <a:pathLst>
                <a:path w="2262" h="1133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Google Shape;1838;p20">
              <a:extLst>
                <a:ext uri="{FF2B5EF4-FFF2-40B4-BE49-F238E27FC236}">
                  <a16:creationId xmlns:a16="http://schemas.microsoft.com/office/drawing/2014/main" id="{EC50D31D-37D9-8D9C-9A75-75E26F35F273}"/>
                </a:ext>
              </a:extLst>
            </p:cNvPr>
            <p:cNvSpPr/>
            <p:nvPr/>
          </p:nvSpPr>
          <p:spPr>
            <a:xfrm>
              <a:off x="2622600" y="2347200"/>
              <a:ext cx="39600" cy="19440"/>
            </a:xfrm>
            <a:custGeom>
              <a:avLst/>
              <a:gdLst/>
              <a:ahLst/>
              <a:cxnLst/>
              <a:rect l="l" t="t" r="r" b="b"/>
              <a:pathLst>
                <a:path w="2262" h="1133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368283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EAA8F-875D-ED0A-BD8F-3B87CA78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0" y="748941"/>
            <a:ext cx="8229240" cy="551539"/>
          </a:xfrm>
        </p:spPr>
        <p:txBody>
          <a:bodyPr/>
          <a:lstStyle/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Arquitectura empresarial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F61E4E-7FE6-8341-7138-FA47D4EEA21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14400" y="1631959"/>
            <a:ext cx="5516880" cy="24388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Liderazgo y estrategia de la organización y se extiende a todos los procesos y empleados</a:t>
            </a: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Visión clara (objetivos, las metas y líneas de la </a:t>
            </a:r>
            <a:r>
              <a:rPr lang="es-ES" sz="1300" spc="-1">
                <a:solidFill>
                  <a:srgbClr val="757575"/>
                </a:solidFill>
                <a:latin typeface="Roboto"/>
                <a:ea typeface="+mn-lt"/>
                <a:cs typeface="+mn-lt"/>
              </a:rPr>
              <a:t>organización.)</a:t>
            </a:r>
            <a:endParaRPr lang="es-ES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Perspectiva estratégica (misión, visión, lineamientos e indicadores estratégicos).</a:t>
            </a:r>
            <a:endParaRPr lang="es-ES">
              <a:solidFill>
                <a:srgbClr val="000000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Estructura actual y futura (procesos de la organización).</a:t>
            </a:r>
            <a:endParaRPr lang="es-ES" sz="1300" b="1" kern="0" spc="-1">
              <a:solidFill>
                <a:srgbClr val="757575"/>
              </a:solidFill>
              <a:latin typeface="Roboto"/>
              <a:ea typeface="Robot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b="1" kern="0" spc="-1">
                <a:solidFill>
                  <a:srgbClr val="757575"/>
                </a:solidFill>
                <a:latin typeface="Roboto"/>
                <a:ea typeface="Roboto"/>
              </a:rPr>
              <a:t>Los</a:t>
            </a:r>
            <a:r>
              <a:rPr lang="es-ES" sz="1300" b="1" spc="-1">
                <a:solidFill>
                  <a:srgbClr val="757575"/>
                </a:solidFill>
                <a:latin typeface="Roboto"/>
                <a:ea typeface="Roboto"/>
              </a:rPr>
              <a:t> procesos</a:t>
            </a:r>
            <a:endParaRPr lang="es-ES" b="1">
              <a:solidFill>
                <a:srgbClr val="000000"/>
              </a:solidFill>
              <a:latin typeface="Roboto"/>
              <a:ea typeface="Robot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b="1" kern="0" spc="-1">
                <a:solidFill>
                  <a:srgbClr val="757575"/>
                </a:solidFill>
                <a:latin typeface="Roboto"/>
                <a:ea typeface="Roboto"/>
              </a:rPr>
              <a:t>La</a:t>
            </a:r>
            <a:r>
              <a:rPr lang="es-ES" sz="1300" b="1" spc="-1">
                <a:solidFill>
                  <a:srgbClr val="757575"/>
                </a:solidFill>
                <a:latin typeface="Roboto"/>
                <a:ea typeface="Roboto"/>
              </a:rPr>
              <a:t> estructura organizacional</a:t>
            </a:r>
            <a:endParaRPr lang="es-ES" b="1">
              <a:solidFill>
                <a:srgbClr val="000000"/>
              </a:solidFill>
              <a:latin typeface="Roboto"/>
              <a:ea typeface="Roboto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sz="1300" b="1" kern="0" spc="-1">
                <a:solidFill>
                  <a:srgbClr val="757575"/>
                </a:solidFill>
                <a:latin typeface="Roboto"/>
                <a:ea typeface="Roboto"/>
              </a:rPr>
              <a:t>Las</a:t>
            </a:r>
            <a:r>
              <a:rPr lang="es-ES" sz="1300" b="1" spc="-1">
                <a:solidFill>
                  <a:srgbClr val="757575"/>
                </a:solidFill>
                <a:latin typeface="Roboto"/>
                <a:ea typeface="Roboto"/>
              </a:rPr>
              <a:t> tecnologías de información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6A7D60-7957-C515-9F81-AE0045B26814}"/>
              </a:ext>
            </a:extLst>
          </p:cNvPr>
          <p:cNvSpPr txBox="1"/>
          <p:nvPr/>
        </p:nvSpPr>
        <p:spPr>
          <a:xfrm>
            <a:off x="731520" y="4121267"/>
            <a:ext cx="7604910" cy="31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La administración en las instituciones debe gobernar la transformación por valor.</a:t>
            </a:r>
            <a:endParaRPr lang="es-ES" sz="160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2" name="Google Shape;1920;p20">
            <a:extLst>
              <a:ext uri="{FF2B5EF4-FFF2-40B4-BE49-F238E27FC236}">
                <a16:creationId xmlns:a16="http://schemas.microsoft.com/office/drawing/2014/main" id="{37215839-924F-6F9E-121F-F46A93CF5169}"/>
              </a:ext>
            </a:extLst>
          </p:cNvPr>
          <p:cNvGrpSpPr/>
          <p:nvPr/>
        </p:nvGrpSpPr>
        <p:grpSpPr>
          <a:xfrm>
            <a:off x="6328077" y="1631959"/>
            <a:ext cx="1768590" cy="1748538"/>
            <a:chOff x="4190400" y="3125880"/>
            <a:chExt cx="339840" cy="339840"/>
          </a:xfrm>
        </p:grpSpPr>
        <p:sp>
          <p:nvSpPr>
            <p:cNvPr id="10" name="Google Shape;1921;p20">
              <a:extLst>
                <a:ext uri="{FF2B5EF4-FFF2-40B4-BE49-F238E27FC236}">
                  <a16:creationId xmlns:a16="http://schemas.microsoft.com/office/drawing/2014/main" id="{B6C21B6C-2938-DCFB-4C6B-2718B1E95B0E}"/>
                </a:ext>
              </a:extLst>
            </p:cNvPr>
            <p:cNvSpPr/>
            <p:nvPr/>
          </p:nvSpPr>
          <p:spPr>
            <a:xfrm>
              <a:off x="4297680" y="3166200"/>
              <a:ext cx="124920" cy="114120"/>
            </a:xfrm>
            <a:custGeom>
              <a:avLst/>
              <a:gdLst/>
              <a:ahLst/>
              <a:cxnLst/>
              <a:rect l="l" t="t" r="r" b="b"/>
              <a:pathLst>
                <a:path w="7109" h="6499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Google Shape;1922;p20">
              <a:extLst>
                <a:ext uri="{FF2B5EF4-FFF2-40B4-BE49-F238E27FC236}">
                  <a16:creationId xmlns:a16="http://schemas.microsoft.com/office/drawing/2014/main" id="{F56C730D-DDC7-3A30-A7BD-57BC66E7D6F0}"/>
                </a:ext>
              </a:extLst>
            </p:cNvPr>
            <p:cNvSpPr/>
            <p:nvPr/>
          </p:nvSpPr>
          <p:spPr>
            <a:xfrm>
              <a:off x="4190400" y="3125880"/>
              <a:ext cx="339840" cy="339840"/>
            </a:xfrm>
            <a:custGeom>
              <a:avLst/>
              <a:gdLst/>
              <a:ahLst/>
              <a:cxnLst/>
              <a:rect l="l" t="t" r="r" b="b"/>
              <a:pathLst>
                <a:path w="19328" h="19325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noFill/>
            <a:ln w="9525">
              <a:solidFill>
                <a:srgbClr val="75757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99648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76C5BDF-D8CE-34D9-3A2C-169098A1C6B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94080" y="1605280"/>
            <a:ext cx="5747264" cy="2027606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Autoridad superior,</a:t>
            </a:r>
            <a:endParaRPr lang="es-ES">
              <a:solidFill>
                <a:srgbClr val="000000"/>
              </a:solidFill>
              <a:latin typeface="DejaVu Sans"/>
              <a:ea typeface="Roboto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Separar gobierno y gestión,</a:t>
            </a:r>
            <a:endParaRPr lang="es-ES">
              <a:solidFill>
                <a:srgbClr val="000000"/>
              </a:solidFill>
              <a:latin typeface="Roboto"/>
              <a:ea typeface="Roboto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Responsabilidad en todos los niveles (desempeño y conformidad)</a:t>
            </a: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Gobierno de TI:</a:t>
            </a: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 alineamiento de las TI con la visión integral de la organización heredando las metas y estrategias a todas las áreas de la organización.</a:t>
            </a:r>
            <a:endParaRPr lang="es-ES" sz="1300" spc="-1">
              <a:solidFill>
                <a:schemeClr val="accent1">
                  <a:lumMod val="75000"/>
                </a:schemeClr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</a:pPr>
            <a:r>
              <a:rPr lang="es-ES" sz="1300" spc="-1">
                <a:solidFill>
                  <a:schemeClr val="accent1">
                    <a:lumMod val="75000"/>
                  </a:schemeClr>
                </a:solidFill>
                <a:latin typeface="Roboto"/>
                <a:ea typeface="Roboto"/>
              </a:rPr>
              <a:t>Gestión de TI: </a:t>
            </a: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</a:rPr>
              <a:t> planificar, construir, ejecutar y monitorizar actividades que deben alinearse a los objetivos de la Gobernanza.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93C4A57-BE9B-E46B-BAA8-F6B8C93EFA34}"/>
              </a:ext>
            </a:extLst>
          </p:cNvPr>
          <p:cNvSpPr txBox="1">
            <a:spLocks/>
          </p:cNvSpPr>
          <p:nvPr/>
        </p:nvSpPr>
        <p:spPr>
          <a:xfrm>
            <a:off x="457380" y="748941"/>
            <a:ext cx="8229240" cy="5515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spc="-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Arquitectura empresarial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D5434E-6006-5202-6471-97D858CF1D65}"/>
              </a:ext>
            </a:extLst>
          </p:cNvPr>
          <p:cNvSpPr txBox="1"/>
          <p:nvPr/>
        </p:nvSpPr>
        <p:spPr>
          <a:xfrm>
            <a:off x="695546" y="3862238"/>
            <a:ext cx="755437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s-ES" sz="1600">
                <a:solidFill>
                  <a:schemeClr val="accent3">
                    <a:lumMod val="75000"/>
                  </a:schemeClr>
                </a:solidFill>
                <a:latin typeface="+mn-lt"/>
                <a:ea typeface="+mn-lt"/>
                <a:cs typeface="+mn-lt"/>
              </a:rPr>
              <a:t>Uno de los mayores problemas con TI es que,</a:t>
            </a:r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 </a:t>
            </a:r>
          </a:p>
          <a:p>
            <a:pPr algn="r"/>
            <a:r>
              <a:rPr lang="es-ES" sz="1600">
                <a:solidFill>
                  <a:schemeClr val="accent3">
                    <a:lumMod val="75000"/>
                  </a:schemeClr>
                </a:solidFill>
                <a:latin typeface="+mn-lt"/>
                <a:ea typeface="+mn-lt"/>
                <a:cs typeface="+mn-lt"/>
              </a:rPr>
              <a:t>históricamente ha sido obligada a autogobernarse.</a:t>
            </a:r>
            <a:r>
              <a:rPr lang="es-ES" sz="1600">
                <a:solidFill>
                  <a:schemeClr val="accent3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s-ES" sz="1300" spc="-1">
                <a:solidFill>
                  <a:srgbClr val="757575"/>
                </a:solidFill>
                <a:latin typeface="Roboto"/>
                <a:ea typeface="Roboto"/>
                <a:cs typeface="+mj-cs"/>
              </a:rPr>
              <a:t>(2017,Gus Oliveira)</a:t>
            </a:r>
          </a:p>
        </p:txBody>
      </p:sp>
      <p:sp>
        <p:nvSpPr>
          <p:cNvPr id="12" name="Google Shape;2354;p21">
            <a:extLst>
              <a:ext uri="{FF2B5EF4-FFF2-40B4-BE49-F238E27FC236}">
                <a16:creationId xmlns:a16="http://schemas.microsoft.com/office/drawing/2014/main" id="{24ED287E-FDFC-2ECC-9108-2ADA39EF0508}"/>
              </a:ext>
            </a:extLst>
          </p:cNvPr>
          <p:cNvSpPr/>
          <p:nvPr/>
        </p:nvSpPr>
        <p:spPr>
          <a:xfrm>
            <a:off x="6540958" y="1545608"/>
            <a:ext cx="1867060" cy="1857926"/>
          </a:xfrm>
          <a:custGeom>
            <a:avLst/>
            <a:gdLst/>
            <a:ahLst/>
            <a:cxnLst/>
            <a:rect l="l" t="t" r="r" b="b"/>
            <a:pathLst>
              <a:path w="11910" h="11846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noFill/>
          <a:ln w="9525">
            <a:solidFill>
              <a:srgbClr val="75757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5546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757575"/>
      </a:lt2>
      <a:accent1>
        <a:srgbClr val="01579B"/>
      </a:accent1>
      <a:accent2>
        <a:srgbClr val="E4B364"/>
      </a:accent2>
      <a:accent3>
        <a:srgbClr val="0099E8"/>
      </a:accent3>
      <a:accent4>
        <a:srgbClr val="AFCA0C"/>
      </a:accent4>
      <a:accent5>
        <a:srgbClr val="FB8C00"/>
      </a:accent5>
      <a:accent6>
        <a:srgbClr val="78C7CA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Presentación en pantalla (16:9)</PresentationFormat>
  <Slides>28</Slides>
  <Notes>0</Notes>
  <HiddenSlides>5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Gobierno y Gestión   TI - UCR</vt:lpstr>
      <vt:lpstr>Presentación de PowerPoint</vt:lpstr>
      <vt:lpstr>Presentación de PowerPoint</vt:lpstr>
      <vt:lpstr>Digitalización vs transformación digital</vt:lpstr>
      <vt:lpstr>Presentación de PowerPoint</vt:lpstr>
      <vt:lpstr>Transformación digital </vt:lpstr>
      <vt:lpstr>Presentación de PowerPoint</vt:lpstr>
      <vt:lpstr>Arquitectura empresarial</vt:lpstr>
      <vt:lpstr>Presentación de PowerPoint</vt:lpstr>
      <vt:lpstr>Presentación de PowerPoint</vt:lpstr>
      <vt:lpstr>Presentación de PowerPoint</vt:lpstr>
      <vt:lpstr>Gobierno de TI en las universidades</vt:lpstr>
      <vt:lpstr>Presentación de PowerPoint</vt:lpstr>
      <vt:lpstr>Alineación estrategia</vt:lpstr>
      <vt:lpstr>Presentación de PowerPoint</vt:lpstr>
      <vt:lpstr>Modelo de gobierno de TI (CRUE)...</vt:lpstr>
      <vt:lpstr>Modelo de gobierno de TI (CRUE)</vt:lpstr>
      <vt:lpstr>Gobierno de TI  para las universidades públicas</vt:lpstr>
      <vt:lpstr>Objetivos del Gobierno TI Universidad de Costa Rica</vt:lpstr>
      <vt:lpstr>Presentación de PowerPoint</vt:lpstr>
      <vt:lpstr>Implementación de un  Gobierno de TI </vt:lpstr>
      <vt:lpstr>Implementación del  Marco de gobierno y gestión</vt:lpstr>
      <vt:lpstr>Implementación del  Marco de gobierno y gestión</vt:lpstr>
      <vt:lpstr>Etapas de la implementación</vt:lpstr>
      <vt:lpstr>Presentación de PowerPoint</vt:lpstr>
      <vt:lpstr>Estructura funcional Marco de gobierno y gestión de TI - UCR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subject/>
  <dc:creator/>
  <dc:description/>
  <cp:revision>21</cp:revision>
  <dcterms:modified xsi:type="dcterms:W3CDTF">2022-10-27T14:02:01Z</dcterms:modified>
  <dc:language>es-CR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On-screen Show (16:9)</vt:lpwstr>
  </property>
  <property fmtid="{D5CDD505-2E9C-101B-9397-08002B2CF9AE}" pid="4" name="Slides">
    <vt:i4>9</vt:i4>
  </property>
</Properties>
</file>