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4"/>
  </p:notesMasterIdLst>
  <p:sldIdLst>
    <p:sldId id="256" r:id="rId3"/>
    <p:sldId id="307" r:id="rId4"/>
    <p:sldId id="308" r:id="rId5"/>
    <p:sldId id="309" r:id="rId6"/>
    <p:sldId id="310" r:id="rId7"/>
    <p:sldId id="311" r:id="rId8"/>
    <p:sldId id="316" r:id="rId9"/>
    <p:sldId id="271" r:id="rId10"/>
    <p:sldId id="301" r:id="rId11"/>
    <p:sldId id="300" r:id="rId12"/>
    <p:sldId id="297" r:id="rId13"/>
    <p:sldId id="315" r:id="rId14"/>
    <p:sldId id="304" r:id="rId15"/>
    <p:sldId id="306" r:id="rId16"/>
    <p:sldId id="285" r:id="rId17"/>
    <p:sldId id="289" r:id="rId18"/>
    <p:sldId id="272" r:id="rId19"/>
    <p:sldId id="313" r:id="rId20"/>
    <p:sldId id="314" r:id="rId21"/>
    <p:sldId id="312" r:id="rId22"/>
    <p:sldId id="269" r:id="rId23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203529-4FF8-14D2-26A8-44B29D68AA9F}" v="1234" dt="2022-08-25T16:38:39.773"/>
    <p1510:client id="{075A7D4A-C447-FBF1-6BB6-387090E70AC3}" v="1466" dt="2022-08-25T15:45:10.673"/>
    <p1510:client id="{0EF44C84-DDAF-A557-54AE-D83F0A9DBAE1}" v="45" dt="2022-08-25T17:25:29.858"/>
    <p1510:client id="{228979D3-A8DC-4010-83B1-0C6E11BC7135}" v="206" dt="2022-08-25T17:43:06.535"/>
    <p1510:client id="{234DCFAD-C57D-B322-02A5-E5A0FBDE6011}" v="8" dt="2022-08-17T15:21:37.711"/>
    <p1510:client id="{3FA0A575-B715-A466-D8BE-82884018B607}" v="23" dt="2022-08-29T22:49:51.109"/>
    <p1510:client id="{41B12CF3-5B41-3008-A50A-C4B7738693F8}" v="1" dt="2022-08-16T21:49:51.805"/>
    <p1510:client id="{4EDA9364-0E21-EB19-9D7A-539726E0ABAC}" v="11" dt="2022-08-25T14:54:40.951"/>
    <p1510:client id="{5AD99A08-6D02-426A-0086-C3C1F5C81AA2}" v="367" dt="2022-08-31T13:40:10.135"/>
    <p1510:client id="{60E5491A-2D39-EA45-07BD-B58B426EE0D0}" v="3" dt="2022-08-18T16:32:04.312"/>
    <p1510:client id="{637BE0D9-A7C2-BE9B-CA0B-BBD158236F0E}" v="54" dt="2022-08-25T14:43:19.346"/>
    <p1510:client id="{727691AB-B75C-EC01-DDED-A77AA03C7B5D}" v="416" dt="2022-08-25T20:24:19.574"/>
    <p1510:client id="{75CDF8EF-28A9-6D14-1D7F-13016F6BC2C7}" v="58" dt="2022-08-30T21:23:53.615"/>
    <p1510:client id="{7D3E5795-D3DC-C90D-3700-9ECA85EEDFA9}" v="3380" dt="2022-08-24T22:25:01.644"/>
    <p1510:client id="{88B839AC-98CB-47D6-5869-627CB138F220}" v="1952" dt="2022-08-31T14:18:28.162"/>
    <p1510:client id="{AC41643C-7D9D-EDC7-C279-54B0D1ED5DDA}" v="5" dt="2022-08-18T15:43:34.110"/>
    <p1510:client id="{AC643C54-59B4-6C62-A1B0-FE64D99306FA}" v="727" dt="2022-08-16T20:36:02.849"/>
    <p1510:client id="{B85CFB4C-EA4A-5B1A-8FCA-D96A75CBC840}" v="525" dt="2022-08-24T22:53:38.481"/>
    <p1510:client id="{BC2A43BD-76AE-D992-6381-46F52ECC9798}" v="36" dt="2022-08-24T17:13:57.296"/>
    <p1510:client id="{EE2656B5-31F3-915B-4FF5-1FC7F82867D3}" v="6" dt="2022-08-29T22:12:53.538"/>
    <p1510:client id="{F8078D7C-3719-16CB-507F-494F6C9621E1}" v="1479" dt="2022-08-25T16:32:34.0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49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Relationship Id="rId48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2af222fa1a7d9259d9bb58710f959794144167df4d3f3516ae5a17740079c75a::" providerId="AD" clId="Web-{B85CFB4C-EA4A-5B1A-8FCA-D96A75CBC840}"/>
    <pc:docChg chg="addSld modSld sldOrd">
      <pc:chgData name="Guest User" userId="S::urn:spo:anon#2af222fa1a7d9259d9bb58710f959794144167df4d3f3516ae5a17740079c75a::" providerId="AD" clId="Web-{B85CFB4C-EA4A-5B1A-8FCA-D96A75CBC840}" dt="2022-08-24T22:53:36.700" v="485"/>
      <pc:docMkLst>
        <pc:docMk/>
      </pc:docMkLst>
      <pc:sldChg chg="ord">
        <pc:chgData name="Guest User" userId="S::urn:spo:anon#2af222fa1a7d9259d9bb58710f959794144167df4d3f3516ae5a17740079c75a::" providerId="AD" clId="Web-{B85CFB4C-EA4A-5B1A-8FCA-D96A75CBC840}" dt="2022-08-24T22:48:52.503" v="243"/>
        <pc:sldMkLst>
          <pc:docMk/>
          <pc:sldMk cId="3493695442" sldId="273"/>
        </pc:sldMkLst>
      </pc:sldChg>
      <pc:sldChg chg="addSp delSp modSp add replId">
        <pc:chgData name="Guest User" userId="S::urn:spo:anon#2af222fa1a7d9259d9bb58710f959794144167df4d3f3516ae5a17740079c75a::" providerId="AD" clId="Web-{B85CFB4C-EA4A-5B1A-8FCA-D96A75CBC840}" dt="2022-08-24T22:53:36.700" v="485"/>
        <pc:sldMkLst>
          <pc:docMk/>
          <pc:sldMk cId="40994206" sldId="281"/>
        </pc:sldMkLst>
        <pc:spChg chg="del">
          <ac:chgData name="Guest User" userId="S::urn:spo:anon#2af222fa1a7d9259d9bb58710f959794144167df4d3f3516ae5a17740079c75a::" providerId="AD" clId="Web-{B85CFB4C-EA4A-5B1A-8FCA-D96A75CBC840}" dt="2022-08-24T22:42:57.399" v="1"/>
          <ac:spMkLst>
            <pc:docMk/>
            <pc:sldMk cId="40994206" sldId="281"/>
            <ac:spMk id="3" creationId="{472B7B4A-894D-B271-EA75-B859A03B0842}"/>
          </ac:spMkLst>
        </pc:spChg>
        <pc:graphicFrameChg chg="add mod modGraphic">
          <ac:chgData name="Guest User" userId="S::urn:spo:anon#2af222fa1a7d9259d9bb58710f959794144167df4d3f3516ae5a17740079c75a::" providerId="AD" clId="Web-{B85CFB4C-EA4A-5B1A-8FCA-D96A75CBC840}" dt="2022-08-24T22:53:36.700" v="485"/>
          <ac:graphicFrameMkLst>
            <pc:docMk/>
            <pc:sldMk cId="40994206" sldId="281"/>
            <ac:graphicFrameMk id="5" creationId="{C06A95EE-B254-E348-4A06-07894B8F42D9}"/>
          </ac:graphicFrameMkLst>
        </pc:graphicFrameChg>
      </pc:sldChg>
      <pc:sldChg chg="modSp add replId">
        <pc:chgData name="Guest User" userId="S::urn:spo:anon#2af222fa1a7d9259d9bb58710f959794144167df4d3f3516ae5a17740079c75a::" providerId="AD" clId="Web-{B85CFB4C-EA4A-5B1A-8FCA-D96A75CBC840}" dt="2022-08-24T22:53:18.918" v="475"/>
        <pc:sldMkLst>
          <pc:docMk/>
          <pc:sldMk cId="2306495660" sldId="282"/>
        </pc:sldMkLst>
        <pc:graphicFrameChg chg="mod modGraphic">
          <ac:chgData name="Guest User" userId="S::urn:spo:anon#2af222fa1a7d9259d9bb58710f959794144167df4d3f3516ae5a17740079c75a::" providerId="AD" clId="Web-{B85CFB4C-EA4A-5B1A-8FCA-D96A75CBC840}" dt="2022-08-24T22:53:18.918" v="475"/>
          <ac:graphicFrameMkLst>
            <pc:docMk/>
            <pc:sldMk cId="2306495660" sldId="282"/>
            <ac:graphicFrameMk id="5" creationId="{C06A95EE-B254-E348-4A06-07894B8F42D9}"/>
          </ac:graphicFrameMkLst>
        </pc:graphicFrameChg>
      </pc:sldChg>
    </pc:docChg>
  </pc:docChgLst>
  <pc:docChgLst>
    <pc:chgData name="TI ViVE" userId="S::ti.vive@ucr.ac.cr::a203ac96-5270-4092-970d-780850bd9d0f" providerId="AD" clId="Web-{60E5491A-2D39-EA45-07BD-B58B426EE0D0}"/>
    <pc:docChg chg="modSld">
      <pc:chgData name="TI ViVE" userId="S::ti.vive@ucr.ac.cr::a203ac96-5270-4092-970d-780850bd9d0f" providerId="AD" clId="Web-{60E5491A-2D39-EA45-07BD-B58B426EE0D0}" dt="2022-08-18T16:32:04.312" v="2"/>
      <pc:docMkLst>
        <pc:docMk/>
      </pc:docMkLst>
      <pc:sldChg chg="addSp">
        <pc:chgData name="TI ViVE" userId="S::ti.vive@ucr.ac.cr::a203ac96-5270-4092-970d-780850bd9d0f" providerId="AD" clId="Web-{60E5491A-2D39-EA45-07BD-B58B426EE0D0}" dt="2022-08-18T16:32:04.312" v="2"/>
        <pc:sldMkLst>
          <pc:docMk/>
          <pc:sldMk cId="1214939228" sldId="272"/>
        </pc:sldMkLst>
        <pc:inkChg chg="add">
          <ac:chgData name="TI ViVE" userId="S::ti.vive@ucr.ac.cr::a203ac96-5270-4092-970d-780850bd9d0f" providerId="AD" clId="Web-{60E5491A-2D39-EA45-07BD-B58B426EE0D0}" dt="2022-08-18T16:32:03.640" v="0"/>
          <ac:inkMkLst>
            <pc:docMk/>
            <pc:sldMk cId="1214939228" sldId="272"/>
            <ac:inkMk id="6" creationId="{0771EC26-0F1A-C022-0C40-A5036B75BE43}"/>
          </ac:inkMkLst>
        </pc:inkChg>
        <pc:inkChg chg="add">
          <ac:chgData name="TI ViVE" userId="S::ti.vive@ucr.ac.cr::a203ac96-5270-4092-970d-780850bd9d0f" providerId="AD" clId="Web-{60E5491A-2D39-EA45-07BD-B58B426EE0D0}" dt="2022-08-18T16:32:04.297" v="1"/>
          <ac:inkMkLst>
            <pc:docMk/>
            <pc:sldMk cId="1214939228" sldId="272"/>
            <ac:inkMk id="7" creationId="{1B962CBD-E3E1-B1ED-F107-94DA2E1B4EE5}"/>
          </ac:inkMkLst>
        </pc:inkChg>
        <pc:inkChg chg="add">
          <ac:chgData name="TI ViVE" userId="S::ti.vive@ucr.ac.cr::a203ac96-5270-4092-970d-780850bd9d0f" providerId="AD" clId="Web-{60E5491A-2D39-EA45-07BD-B58B426EE0D0}" dt="2022-08-18T16:32:04.312" v="2"/>
          <ac:inkMkLst>
            <pc:docMk/>
            <pc:sldMk cId="1214939228" sldId="272"/>
            <ac:inkMk id="8" creationId="{146ADE76-5845-8B62-1DBB-5DC5974A08B2}"/>
          </ac:inkMkLst>
        </pc:inkChg>
      </pc:sldChg>
    </pc:docChg>
  </pc:docChgLst>
  <pc:docChgLst>
    <pc:chgData name="Guest User" userId="S::urn:spo:anon#2af222fa1a7d9259d9bb58710f959794144167df4d3f3516ae5a17740079c75a::" providerId="AD" clId="Web-{4EDA9364-0E21-EB19-9D7A-539726E0ABAC}"/>
    <pc:docChg chg="addSld modSld sldOrd">
      <pc:chgData name="Guest User" userId="S::urn:spo:anon#2af222fa1a7d9259d9bb58710f959794144167df4d3f3516ae5a17740079c75a::" providerId="AD" clId="Web-{4EDA9364-0E21-EB19-9D7A-539726E0ABAC}" dt="2022-08-25T14:53:42.058" v="4"/>
      <pc:docMkLst>
        <pc:docMk/>
      </pc:docMkLst>
      <pc:sldChg chg="ord">
        <pc:chgData name="Guest User" userId="S::urn:spo:anon#2af222fa1a7d9259d9bb58710f959794144167df4d3f3516ae5a17740079c75a::" providerId="AD" clId="Web-{4EDA9364-0E21-EB19-9D7A-539726E0ABAC}" dt="2022-08-25T14:26:45.879" v="2"/>
        <pc:sldMkLst>
          <pc:docMk/>
          <pc:sldMk cId="3493695442" sldId="273"/>
        </pc:sldMkLst>
      </pc:sldChg>
      <pc:sldChg chg="ord">
        <pc:chgData name="Guest User" userId="S::urn:spo:anon#2af222fa1a7d9259d9bb58710f959794144167df4d3f3516ae5a17740079c75a::" providerId="AD" clId="Web-{4EDA9364-0E21-EB19-9D7A-539726E0ABAC}" dt="2022-08-25T14:26:43.551" v="1"/>
        <pc:sldMkLst>
          <pc:docMk/>
          <pc:sldMk cId="2803432479" sldId="279"/>
        </pc:sldMkLst>
      </pc:sldChg>
      <pc:sldChg chg="add replId">
        <pc:chgData name="Guest User" userId="S::urn:spo:anon#2af222fa1a7d9259d9bb58710f959794144167df4d3f3516ae5a17740079c75a::" providerId="AD" clId="Web-{4EDA9364-0E21-EB19-9D7A-539726E0ABAC}" dt="2022-08-25T14:26:38.129" v="0"/>
        <pc:sldMkLst>
          <pc:docMk/>
          <pc:sldMk cId="422905926" sldId="283"/>
        </pc:sldMkLst>
      </pc:sldChg>
      <pc:sldChg chg="modSp">
        <pc:chgData name="Guest User" userId="S::urn:spo:anon#2af222fa1a7d9259d9bb58710f959794144167df4d3f3516ae5a17740079c75a::" providerId="AD" clId="Web-{4EDA9364-0E21-EB19-9D7A-539726E0ABAC}" dt="2022-08-25T14:53:42.058" v="4"/>
        <pc:sldMkLst>
          <pc:docMk/>
          <pc:sldMk cId="421942112" sldId="285"/>
        </pc:sldMkLst>
        <pc:graphicFrameChg chg="mod modGraphic">
          <ac:chgData name="Guest User" userId="S::urn:spo:anon#2af222fa1a7d9259d9bb58710f959794144167df4d3f3516ae5a17740079c75a::" providerId="AD" clId="Web-{4EDA9364-0E21-EB19-9D7A-539726E0ABAC}" dt="2022-08-25T14:53:42.058" v="4"/>
          <ac:graphicFrameMkLst>
            <pc:docMk/>
            <pc:sldMk cId="421942112" sldId="285"/>
            <ac:graphicFrameMk id="3" creationId="{F017E480-E107-91FB-ECB7-28ABD484F185}"/>
          </ac:graphicFrameMkLst>
        </pc:graphicFrameChg>
      </pc:sldChg>
    </pc:docChg>
  </pc:docChgLst>
  <pc:docChgLst>
    <pc:chgData name="Usuario invitado" userId="S::urn:spo:anon#2af222fa1a7d9259d9bb58710f959794144167df4d3f3516ae5a17740079c75a::" providerId="AD" clId="Web-{75CDF8EF-28A9-6D14-1D7F-13016F6BC2C7}"/>
    <pc:docChg chg="modSld">
      <pc:chgData name="Usuario invitado" userId="S::urn:spo:anon#2af222fa1a7d9259d9bb58710f959794144167df4d3f3516ae5a17740079c75a::" providerId="AD" clId="Web-{75CDF8EF-28A9-6D14-1D7F-13016F6BC2C7}" dt="2022-08-30T21:23:13.458" v="15"/>
      <pc:docMkLst>
        <pc:docMk/>
      </pc:docMkLst>
      <pc:sldChg chg="modSp">
        <pc:chgData name="Usuario invitado" userId="S::urn:spo:anon#2af222fa1a7d9259d9bb58710f959794144167df4d3f3516ae5a17740079c75a::" providerId="AD" clId="Web-{75CDF8EF-28A9-6D14-1D7F-13016F6BC2C7}" dt="2022-08-30T21:14:42.131" v="7"/>
        <pc:sldMkLst>
          <pc:docMk/>
          <pc:sldMk cId="3805612539" sldId="271"/>
        </pc:sldMkLst>
        <pc:graphicFrameChg chg="mod modGraphic">
          <ac:chgData name="Usuario invitado" userId="S::urn:spo:anon#2af222fa1a7d9259d9bb58710f959794144167df4d3f3516ae5a17740079c75a::" providerId="AD" clId="Web-{75CDF8EF-28A9-6D14-1D7F-13016F6BC2C7}" dt="2022-08-30T21:14:42.131" v="7"/>
          <ac:graphicFrameMkLst>
            <pc:docMk/>
            <pc:sldMk cId="3805612539" sldId="271"/>
            <ac:graphicFrameMk id="7" creationId="{B022492C-5E44-580B-EC98-33DC44B2529A}"/>
          </ac:graphicFrameMkLst>
        </pc:graphicFrameChg>
      </pc:sldChg>
      <pc:sldChg chg="modSp">
        <pc:chgData name="Usuario invitado" userId="S::urn:spo:anon#2af222fa1a7d9259d9bb58710f959794144167df4d3f3516ae5a17740079c75a::" providerId="AD" clId="Web-{75CDF8EF-28A9-6D14-1D7F-13016F6BC2C7}" dt="2022-08-30T21:23:13.458" v="15"/>
        <pc:sldMkLst>
          <pc:docMk/>
          <pc:sldMk cId="1588554089" sldId="302"/>
        </pc:sldMkLst>
        <pc:graphicFrameChg chg="mod modGraphic">
          <ac:chgData name="Usuario invitado" userId="S::urn:spo:anon#2af222fa1a7d9259d9bb58710f959794144167df4d3f3516ae5a17740079c75a::" providerId="AD" clId="Web-{75CDF8EF-28A9-6D14-1D7F-13016F6BC2C7}" dt="2022-08-30T21:23:13.458" v="15"/>
          <ac:graphicFrameMkLst>
            <pc:docMk/>
            <pc:sldMk cId="1588554089" sldId="302"/>
            <ac:graphicFrameMk id="10" creationId="{66469104-4B21-5C93-D95B-13F737EB6D68}"/>
          </ac:graphicFrameMkLst>
        </pc:graphicFrameChg>
      </pc:sldChg>
    </pc:docChg>
  </pc:docChgLst>
  <pc:docChgLst>
    <pc:chgData name="Juan Diego Rojas" userId="S::diego.rojas@ucr.ac.cr::84fef6b9-0f26-4dcb-b65a-a0edad40b6f5" providerId="AD" clId="Web-{727691AB-B75C-EC01-DDED-A77AA03C7B5D}"/>
    <pc:docChg chg="addSld modSld">
      <pc:chgData name="Juan Diego Rojas" userId="S::diego.rojas@ucr.ac.cr::84fef6b9-0f26-4dcb-b65a-a0edad40b6f5" providerId="AD" clId="Web-{727691AB-B75C-EC01-DDED-A77AA03C7B5D}" dt="2022-08-25T20:24:19.574" v="385"/>
      <pc:docMkLst>
        <pc:docMk/>
      </pc:docMkLst>
      <pc:sldChg chg="addSp delSp modSp">
        <pc:chgData name="Juan Diego Rojas" userId="S::diego.rojas@ucr.ac.cr::84fef6b9-0f26-4dcb-b65a-a0edad40b6f5" providerId="AD" clId="Web-{727691AB-B75C-EC01-DDED-A77AA03C7B5D}" dt="2022-08-25T20:21:18.881" v="376"/>
        <pc:sldMkLst>
          <pc:docMk/>
          <pc:sldMk cId="3805612539" sldId="271"/>
        </pc:sldMkLst>
        <pc:spChg chg="mod">
          <ac:chgData name="Juan Diego Rojas" userId="S::diego.rojas@ucr.ac.cr::84fef6b9-0f26-4dcb-b65a-a0edad40b6f5" providerId="AD" clId="Web-{727691AB-B75C-EC01-DDED-A77AA03C7B5D}" dt="2022-08-25T20:14:21.322" v="103" actId="1076"/>
          <ac:spMkLst>
            <pc:docMk/>
            <pc:sldMk cId="3805612539" sldId="271"/>
            <ac:spMk id="2" creationId="{E2C33653-8D06-0FA4-FE48-0D110F3CD6F9}"/>
          </ac:spMkLst>
        </pc:spChg>
        <pc:graphicFrameChg chg="add del">
          <ac:chgData name="Juan Diego Rojas" userId="S::diego.rojas@ucr.ac.cr::84fef6b9-0f26-4dcb-b65a-a0edad40b6f5" providerId="AD" clId="Web-{727691AB-B75C-EC01-DDED-A77AA03C7B5D}" dt="2022-08-23T21:15:21.907" v="1"/>
          <ac:graphicFrameMkLst>
            <pc:docMk/>
            <pc:sldMk cId="3805612539" sldId="271"/>
            <ac:graphicFrameMk id="3" creationId="{AF1B646A-DFCB-B915-37ED-87CB482FC77C}"/>
          </ac:graphicFrameMkLst>
        </pc:graphicFrameChg>
        <pc:graphicFrameChg chg="add mod modGraphic">
          <ac:chgData name="Juan Diego Rojas" userId="S::diego.rojas@ucr.ac.cr::84fef6b9-0f26-4dcb-b65a-a0edad40b6f5" providerId="AD" clId="Web-{727691AB-B75C-EC01-DDED-A77AA03C7B5D}" dt="2022-08-25T20:21:18.881" v="376"/>
          <ac:graphicFrameMkLst>
            <pc:docMk/>
            <pc:sldMk cId="3805612539" sldId="271"/>
            <ac:graphicFrameMk id="6" creationId="{BE6EE1BD-CC50-6CE0-E907-E11BEA6F06FB}"/>
          </ac:graphicFrameMkLst>
        </pc:graphicFrameChg>
      </pc:sldChg>
      <pc:sldChg chg="addSp delSp modSp">
        <pc:chgData name="Juan Diego Rojas" userId="S::diego.rojas@ucr.ac.cr::84fef6b9-0f26-4dcb-b65a-a0edad40b6f5" providerId="AD" clId="Web-{727691AB-B75C-EC01-DDED-A77AA03C7B5D}" dt="2022-08-25T20:24:19.574" v="385"/>
        <pc:sldMkLst>
          <pc:docMk/>
          <pc:sldMk cId="1214939228" sldId="272"/>
        </pc:sldMkLst>
        <pc:spChg chg="mod">
          <ac:chgData name="Juan Diego Rojas" userId="S::diego.rojas@ucr.ac.cr::84fef6b9-0f26-4dcb-b65a-a0edad40b6f5" providerId="AD" clId="Web-{727691AB-B75C-EC01-DDED-A77AA03C7B5D}" dt="2022-08-25T20:22:31.008" v="380" actId="1076"/>
          <ac:spMkLst>
            <pc:docMk/>
            <pc:sldMk cId="1214939228" sldId="272"/>
            <ac:spMk id="2" creationId="{E2C33653-8D06-0FA4-FE48-0D110F3CD6F9}"/>
          </ac:spMkLst>
        </pc:spChg>
        <pc:spChg chg="add del mod">
          <ac:chgData name="Juan Diego Rojas" userId="S::diego.rojas@ucr.ac.cr::84fef6b9-0f26-4dcb-b65a-a0edad40b6f5" providerId="AD" clId="Web-{727691AB-B75C-EC01-DDED-A77AA03C7B5D}" dt="2022-08-25T20:06:17.058" v="9"/>
          <ac:spMkLst>
            <pc:docMk/>
            <pc:sldMk cId="1214939228" sldId="272"/>
            <ac:spMk id="35" creationId="{D62EE85A-72D9-62FD-BD4E-04B72E3EA0EC}"/>
          </ac:spMkLst>
        </pc:spChg>
        <pc:spChg chg="add del mod">
          <ac:chgData name="Juan Diego Rojas" userId="S::diego.rojas@ucr.ac.cr::84fef6b9-0f26-4dcb-b65a-a0edad40b6f5" providerId="AD" clId="Web-{727691AB-B75C-EC01-DDED-A77AA03C7B5D}" dt="2022-08-25T20:06:25.058" v="15"/>
          <ac:spMkLst>
            <pc:docMk/>
            <pc:sldMk cId="1214939228" sldId="272"/>
            <ac:spMk id="38" creationId="{415734B0-B1BA-1AA9-A873-BD34F1E0F468}"/>
          </ac:spMkLst>
        </pc:spChg>
        <pc:graphicFrameChg chg="add del mod modGraphic">
          <ac:chgData name="Juan Diego Rojas" userId="S::diego.rojas@ucr.ac.cr::84fef6b9-0f26-4dcb-b65a-a0edad40b6f5" providerId="AD" clId="Web-{727691AB-B75C-EC01-DDED-A77AA03C7B5D}" dt="2022-08-25T20:08:11.780" v="21"/>
          <ac:graphicFrameMkLst>
            <pc:docMk/>
            <pc:sldMk cId="1214939228" sldId="272"/>
            <ac:graphicFrameMk id="32" creationId="{AF9738A2-F611-C2A1-FE48-BA5CCB934842}"/>
          </ac:graphicFrameMkLst>
        </pc:graphicFrameChg>
        <pc:graphicFrameChg chg="add del mod">
          <ac:chgData name="Juan Diego Rojas" userId="S::diego.rojas@ucr.ac.cr::84fef6b9-0f26-4dcb-b65a-a0edad40b6f5" providerId="AD" clId="Web-{727691AB-B75C-EC01-DDED-A77AA03C7B5D}" dt="2022-08-25T20:06:17.058" v="10"/>
          <ac:graphicFrameMkLst>
            <pc:docMk/>
            <pc:sldMk cId="1214939228" sldId="272"/>
            <ac:graphicFrameMk id="34" creationId="{B935E628-CF2A-6A33-1E1A-3A254E3795E6}"/>
          </ac:graphicFrameMkLst>
        </pc:graphicFrameChg>
        <pc:graphicFrameChg chg="add del mod">
          <ac:chgData name="Juan Diego Rojas" userId="S::diego.rojas@ucr.ac.cr::84fef6b9-0f26-4dcb-b65a-a0edad40b6f5" providerId="AD" clId="Web-{727691AB-B75C-EC01-DDED-A77AA03C7B5D}" dt="2022-08-25T20:06:25.058" v="16"/>
          <ac:graphicFrameMkLst>
            <pc:docMk/>
            <pc:sldMk cId="1214939228" sldId="272"/>
            <ac:graphicFrameMk id="37" creationId="{D379F421-E855-6725-D8C8-F3212F255388}"/>
          </ac:graphicFrameMkLst>
        </pc:graphicFrameChg>
        <pc:graphicFrameChg chg="add del mod">
          <ac:chgData name="Juan Diego Rojas" userId="S::diego.rojas@ucr.ac.cr::84fef6b9-0f26-4dcb-b65a-a0edad40b6f5" providerId="AD" clId="Web-{727691AB-B75C-EC01-DDED-A77AA03C7B5D}" dt="2022-08-25T20:07:19.294" v="18"/>
          <ac:graphicFrameMkLst>
            <pc:docMk/>
            <pc:sldMk cId="1214939228" sldId="272"/>
            <ac:graphicFrameMk id="40" creationId="{EECC4F6D-B308-EA00-FC37-13A11173B6F5}"/>
          </ac:graphicFrameMkLst>
        </pc:graphicFrameChg>
        <pc:graphicFrameChg chg="add del mod">
          <ac:chgData name="Juan Diego Rojas" userId="S::diego.rojas@ucr.ac.cr::84fef6b9-0f26-4dcb-b65a-a0edad40b6f5" providerId="AD" clId="Web-{727691AB-B75C-EC01-DDED-A77AA03C7B5D}" dt="2022-08-25T20:07:27.606" v="20"/>
          <ac:graphicFrameMkLst>
            <pc:docMk/>
            <pc:sldMk cId="1214939228" sldId="272"/>
            <ac:graphicFrameMk id="42" creationId="{1587A802-7B1F-0443-F81B-180169F532B6}"/>
          </ac:graphicFrameMkLst>
        </pc:graphicFrameChg>
        <pc:graphicFrameChg chg="add mod modGraphic">
          <ac:chgData name="Juan Diego Rojas" userId="S::diego.rojas@ucr.ac.cr::84fef6b9-0f26-4dcb-b65a-a0edad40b6f5" providerId="AD" clId="Web-{727691AB-B75C-EC01-DDED-A77AA03C7B5D}" dt="2022-08-25T20:24:19.574" v="385"/>
          <ac:graphicFrameMkLst>
            <pc:docMk/>
            <pc:sldMk cId="1214939228" sldId="272"/>
            <ac:graphicFrameMk id="44" creationId="{8183EE19-8EE7-0069-1FE9-FB81469D4481}"/>
          </ac:graphicFrameMkLst>
        </pc:graphicFrameChg>
      </pc:sldChg>
      <pc:sldChg chg="modSp add">
        <pc:chgData name="Juan Diego Rojas" userId="S::diego.rojas@ucr.ac.cr::84fef6b9-0f26-4dcb-b65a-a0edad40b6f5" providerId="AD" clId="Web-{727691AB-B75C-EC01-DDED-A77AA03C7B5D}" dt="2022-08-25T20:20:19.770" v="351" actId="1076"/>
        <pc:sldMkLst>
          <pc:docMk/>
          <pc:sldMk cId="61641794" sldId="297"/>
        </pc:sldMkLst>
        <pc:spChg chg="mod">
          <ac:chgData name="Juan Diego Rojas" userId="S::diego.rojas@ucr.ac.cr::84fef6b9-0f26-4dcb-b65a-a0edad40b6f5" providerId="AD" clId="Web-{727691AB-B75C-EC01-DDED-A77AA03C7B5D}" dt="2022-08-25T20:14:40.885" v="106" actId="1076"/>
          <ac:spMkLst>
            <pc:docMk/>
            <pc:sldMk cId="61641794" sldId="297"/>
            <ac:spMk id="2" creationId="{E2C33653-8D06-0FA4-FE48-0D110F3CD6F9}"/>
          </ac:spMkLst>
        </pc:spChg>
        <pc:graphicFrameChg chg="mod modGraphic">
          <ac:chgData name="Juan Diego Rojas" userId="S::diego.rojas@ucr.ac.cr::84fef6b9-0f26-4dcb-b65a-a0edad40b6f5" providerId="AD" clId="Web-{727691AB-B75C-EC01-DDED-A77AA03C7B5D}" dt="2022-08-25T20:20:19.770" v="351" actId="1076"/>
          <ac:graphicFrameMkLst>
            <pc:docMk/>
            <pc:sldMk cId="61641794" sldId="297"/>
            <ac:graphicFrameMk id="6" creationId="{BE6EE1BD-CC50-6CE0-E907-E11BEA6F06FB}"/>
          </ac:graphicFrameMkLst>
        </pc:graphicFrameChg>
      </pc:sldChg>
    </pc:docChg>
  </pc:docChgLst>
  <pc:docChgLst>
    <pc:chgData name="TI ViVE" userId="S::ti.vive@ucr.ac.cr::a203ac96-5270-4092-970d-780850bd9d0f" providerId="AD" clId="Web-{3FA0A575-B715-A466-D8BE-82884018B607}"/>
    <pc:docChg chg="modSld">
      <pc:chgData name="TI ViVE" userId="S::ti.vive@ucr.ac.cr::a203ac96-5270-4092-970d-780850bd9d0f" providerId="AD" clId="Web-{3FA0A575-B715-A466-D8BE-82884018B607}" dt="2022-08-29T22:49:47.093" v="1"/>
      <pc:docMkLst>
        <pc:docMk/>
      </pc:docMkLst>
      <pc:sldChg chg="modSp">
        <pc:chgData name="TI ViVE" userId="S::ti.vive@ucr.ac.cr::a203ac96-5270-4092-970d-780850bd9d0f" providerId="AD" clId="Web-{3FA0A575-B715-A466-D8BE-82884018B607}" dt="2022-08-29T22:49:47.093" v="1"/>
        <pc:sldMkLst>
          <pc:docMk/>
          <pc:sldMk cId="1214939228" sldId="272"/>
        </pc:sldMkLst>
        <pc:graphicFrameChg chg="mod modGraphic">
          <ac:chgData name="TI ViVE" userId="S::ti.vive@ucr.ac.cr::a203ac96-5270-4092-970d-780850bd9d0f" providerId="AD" clId="Web-{3FA0A575-B715-A466-D8BE-82884018B607}" dt="2022-08-29T22:49:47.093" v="1"/>
          <ac:graphicFrameMkLst>
            <pc:docMk/>
            <pc:sldMk cId="1214939228" sldId="272"/>
            <ac:graphicFrameMk id="44" creationId="{8183EE19-8EE7-0069-1FE9-FB81469D4481}"/>
          </ac:graphicFrameMkLst>
        </pc:graphicFrameChg>
      </pc:sldChg>
    </pc:docChg>
  </pc:docChgLst>
  <pc:docChgLst>
    <pc:chgData name="Wilfredo Fonseca" userId="S::wilfredo.fonseca@ucr.ac.cr::b36777e1-3a61-4407-b462-b3c3191bdeac" providerId="AD" clId="Web-{88B839AC-98CB-47D6-5869-627CB138F220}"/>
    <pc:docChg chg="addSld modSld">
      <pc:chgData name="Wilfredo Fonseca" userId="S::wilfredo.fonseca@ucr.ac.cr::b36777e1-3a61-4407-b462-b3c3191bdeac" providerId="AD" clId="Web-{88B839AC-98CB-47D6-5869-627CB138F220}" dt="2022-08-31T14:15:20.750" v="1775"/>
      <pc:docMkLst>
        <pc:docMk/>
      </pc:docMkLst>
      <pc:sldChg chg="modSp">
        <pc:chgData name="Wilfredo Fonseca" userId="S::wilfredo.fonseca@ucr.ac.cr::b36777e1-3a61-4407-b462-b3c3191bdeac" providerId="AD" clId="Web-{88B839AC-98CB-47D6-5869-627CB138F220}" dt="2022-08-30T22:32:22.223" v="179" actId="14100"/>
        <pc:sldMkLst>
          <pc:docMk/>
          <pc:sldMk cId="3795956204" sldId="267"/>
        </pc:sldMkLst>
        <pc:spChg chg="mod">
          <ac:chgData name="Wilfredo Fonseca" userId="S::wilfredo.fonseca@ucr.ac.cr::b36777e1-3a61-4407-b462-b3c3191bdeac" providerId="AD" clId="Web-{88B839AC-98CB-47D6-5869-627CB138F220}" dt="2022-08-30T22:32:22.223" v="179" actId="14100"/>
          <ac:spMkLst>
            <pc:docMk/>
            <pc:sldMk cId="3795956204" sldId="267"/>
            <ac:spMk id="3" creationId="{7B3312B4-F21E-A28B-4F60-CFFC3127B955}"/>
          </ac:spMkLst>
        </pc:spChg>
      </pc:sldChg>
      <pc:sldChg chg="modSp">
        <pc:chgData name="Wilfredo Fonseca" userId="S::wilfredo.fonseca@ucr.ac.cr::b36777e1-3a61-4407-b462-b3c3191bdeac" providerId="AD" clId="Web-{88B839AC-98CB-47D6-5869-627CB138F220}" dt="2022-08-30T22:39:00.749" v="235"/>
        <pc:sldMkLst>
          <pc:docMk/>
          <pc:sldMk cId="421942112" sldId="285"/>
        </pc:sldMkLst>
        <pc:graphicFrameChg chg="mod modGraphic">
          <ac:chgData name="Wilfredo Fonseca" userId="S::wilfredo.fonseca@ucr.ac.cr::b36777e1-3a61-4407-b462-b3c3191bdeac" providerId="AD" clId="Web-{88B839AC-98CB-47D6-5869-627CB138F220}" dt="2022-08-30T22:39:00.749" v="235"/>
          <ac:graphicFrameMkLst>
            <pc:docMk/>
            <pc:sldMk cId="421942112" sldId="285"/>
            <ac:graphicFrameMk id="3" creationId="{F017E480-E107-91FB-ECB7-28ABD484F185}"/>
          </ac:graphicFrameMkLst>
        </pc:graphicFrameChg>
      </pc:sldChg>
      <pc:sldChg chg="modSp">
        <pc:chgData name="Wilfredo Fonseca" userId="S::wilfredo.fonseca@ucr.ac.cr::b36777e1-3a61-4407-b462-b3c3191bdeac" providerId="AD" clId="Web-{88B839AC-98CB-47D6-5869-627CB138F220}" dt="2022-08-30T22:41:18.018" v="246"/>
        <pc:sldMkLst>
          <pc:docMk/>
          <pc:sldMk cId="1484344899" sldId="286"/>
        </pc:sldMkLst>
        <pc:graphicFrameChg chg="mod modGraphic">
          <ac:chgData name="Wilfredo Fonseca" userId="S::wilfredo.fonseca@ucr.ac.cr::b36777e1-3a61-4407-b462-b3c3191bdeac" providerId="AD" clId="Web-{88B839AC-98CB-47D6-5869-627CB138F220}" dt="2022-08-30T22:41:18.018" v="246"/>
          <ac:graphicFrameMkLst>
            <pc:docMk/>
            <pc:sldMk cId="1484344899" sldId="286"/>
            <ac:graphicFrameMk id="3" creationId="{F017E480-E107-91FB-ECB7-28ABD484F185}"/>
          </ac:graphicFrameMkLst>
        </pc:graphicFrameChg>
      </pc:sldChg>
      <pc:sldChg chg="modSp">
        <pc:chgData name="Wilfredo Fonseca" userId="S::wilfredo.fonseca@ucr.ac.cr::b36777e1-3a61-4407-b462-b3c3191bdeac" providerId="AD" clId="Web-{88B839AC-98CB-47D6-5869-627CB138F220}" dt="2022-08-30T22:41:46.565" v="255"/>
        <pc:sldMkLst>
          <pc:docMk/>
          <pc:sldMk cId="1895129767" sldId="287"/>
        </pc:sldMkLst>
        <pc:graphicFrameChg chg="mod modGraphic">
          <ac:chgData name="Wilfredo Fonseca" userId="S::wilfredo.fonseca@ucr.ac.cr::b36777e1-3a61-4407-b462-b3c3191bdeac" providerId="AD" clId="Web-{88B839AC-98CB-47D6-5869-627CB138F220}" dt="2022-08-30T22:41:46.565" v="255"/>
          <ac:graphicFrameMkLst>
            <pc:docMk/>
            <pc:sldMk cId="1895129767" sldId="287"/>
            <ac:graphicFrameMk id="3" creationId="{F017E480-E107-91FB-ECB7-28ABD484F185}"/>
          </ac:graphicFrameMkLst>
        </pc:graphicFrameChg>
      </pc:sldChg>
      <pc:sldChg chg="modSp">
        <pc:chgData name="Wilfredo Fonseca" userId="S::wilfredo.fonseca@ucr.ac.cr::b36777e1-3a61-4407-b462-b3c3191bdeac" providerId="AD" clId="Web-{88B839AC-98CB-47D6-5869-627CB138F220}" dt="2022-08-30T22:42:06.597" v="264"/>
        <pc:sldMkLst>
          <pc:docMk/>
          <pc:sldMk cId="1799166374" sldId="289"/>
        </pc:sldMkLst>
        <pc:graphicFrameChg chg="mod modGraphic">
          <ac:chgData name="Wilfredo Fonseca" userId="S::wilfredo.fonseca@ucr.ac.cr::b36777e1-3a61-4407-b462-b3c3191bdeac" providerId="AD" clId="Web-{88B839AC-98CB-47D6-5869-627CB138F220}" dt="2022-08-30T22:42:06.597" v="264"/>
          <ac:graphicFrameMkLst>
            <pc:docMk/>
            <pc:sldMk cId="1799166374" sldId="289"/>
            <ac:graphicFrameMk id="3" creationId="{F017E480-E107-91FB-ECB7-28ABD484F185}"/>
          </ac:graphicFrameMkLst>
        </pc:graphicFrameChg>
      </pc:sldChg>
      <pc:sldChg chg="modSp">
        <pc:chgData name="Wilfredo Fonseca" userId="S::wilfredo.fonseca@ucr.ac.cr::b36777e1-3a61-4407-b462-b3c3191bdeac" providerId="AD" clId="Web-{88B839AC-98CB-47D6-5869-627CB138F220}" dt="2022-08-30T22:42:33.394" v="273"/>
        <pc:sldMkLst>
          <pc:docMk/>
          <pc:sldMk cId="3377489896" sldId="290"/>
        </pc:sldMkLst>
        <pc:graphicFrameChg chg="mod modGraphic">
          <ac:chgData name="Wilfredo Fonseca" userId="S::wilfredo.fonseca@ucr.ac.cr::b36777e1-3a61-4407-b462-b3c3191bdeac" providerId="AD" clId="Web-{88B839AC-98CB-47D6-5869-627CB138F220}" dt="2022-08-30T22:42:33.394" v="273"/>
          <ac:graphicFrameMkLst>
            <pc:docMk/>
            <pc:sldMk cId="3377489896" sldId="290"/>
            <ac:graphicFrameMk id="3" creationId="{F017E480-E107-91FB-ECB7-28ABD484F185}"/>
          </ac:graphicFrameMkLst>
        </pc:graphicFrameChg>
      </pc:sldChg>
      <pc:sldChg chg="addSp delSp modSp">
        <pc:chgData name="Wilfredo Fonseca" userId="S::wilfredo.fonseca@ucr.ac.cr::b36777e1-3a61-4407-b462-b3c3191bdeac" providerId="AD" clId="Web-{88B839AC-98CB-47D6-5869-627CB138F220}" dt="2022-08-30T22:43:00.614" v="277"/>
        <pc:sldMkLst>
          <pc:docMk/>
          <pc:sldMk cId="1172436405" sldId="295"/>
        </pc:sldMkLst>
        <pc:spChg chg="del mod">
          <ac:chgData name="Wilfredo Fonseca" userId="S::wilfredo.fonseca@ucr.ac.cr::b36777e1-3a61-4407-b462-b3c3191bdeac" providerId="AD" clId="Web-{88B839AC-98CB-47D6-5869-627CB138F220}" dt="2022-08-30T22:43:00.614" v="277"/>
          <ac:spMkLst>
            <pc:docMk/>
            <pc:sldMk cId="1172436405" sldId="295"/>
            <ac:spMk id="3" creationId="{36531FCE-298D-4A18-8E78-54815135477D}"/>
          </ac:spMkLst>
        </pc:spChg>
        <pc:spChg chg="add mod">
          <ac:chgData name="Wilfredo Fonseca" userId="S::wilfredo.fonseca@ucr.ac.cr::b36777e1-3a61-4407-b462-b3c3191bdeac" providerId="AD" clId="Web-{88B839AC-98CB-47D6-5869-627CB138F220}" dt="2022-08-30T22:43:00.614" v="277"/>
          <ac:spMkLst>
            <pc:docMk/>
            <pc:sldMk cId="1172436405" sldId="295"/>
            <ac:spMk id="5" creationId="{B11FE6F2-8168-BE4D-2D10-E2EB4C161219}"/>
          </ac:spMkLst>
        </pc:spChg>
      </pc:sldChg>
      <pc:sldChg chg="modSp">
        <pc:chgData name="Wilfredo Fonseca" userId="S::wilfredo.fonseca@ucr.ac.cr::b36777e1-3a61-4407-b462-b3c3191bdeac" providerId="AD" clId="Web-{88B839AC-98CB-47D6-5869-627CB138F220}" dt="2022-08-30T22:54:43.711" v="289"/>
        <pc:sldMkLst>
          <pc:docMk/>
          <pc:sldMk cId="1588554089" sldId="302"/>
        </pc:sldMkLst>
        <pc:graphicFrameChg chg="mod modGraphic">
          <ac:chgData name="Wilfredo Fonseca" userId="S::wilfredo.fonseca@ucr.ac.cr::b36777e1-3a61-4407-b462-b3c3191bdeac" providerId="AD" clId="Web-{88B839AC-98CB-47D6-5869-627CB138F220}" dt="2022-08-30T22:54:43.711" v="289"/>
          <ac:graphicFrameMkLst>
            <pc:docMk/>
            <pc:sldMk cId="1588554089" sldId="302"/>
            <ac:graphicFrameMk id="10" creationId="{66469104-4B21-5C93-D95B-13F737EB6D68}"/>
          </ac:graphicFrameMkLst>
        </pc:graphicFrameChg>
      </pc:sldChg>
      <pc:sldChg chg="addSp delSp modSp add replId">
        <pc:chgData name="Wilfredo Fonseca" userId="S::wilfredo.fonseca@ucr.ac.cr::b36777e1-3a61-4407-b462-b3c3191bdeac" providerId="AD" clId="Web-{88B839AC-98CB-47D6-5869-627CB138F220}" dt="2022-08-31T13:48:01.605" v="763"/>
        <pc:sldMkLst>
          <pc:docMk/>
          <pc:sldMk cId="1929063636" sldId="304"/>
        </pc:sldMkLst>
        <pc:spChg chg="mod">
          <ac:chgData name="Wilfredo Fonseca" userId="S::wilfredo.fonseca@ucr.ac.cr::b36777e1-3a61-4407-b462-b3c3191bdeac" providerId="AD" clId="Web-{88B839AC-98CB-47D6-5869-627CB138F220}" dt="2022-08-30T22:15:59.450" v="36" actId="20577"/>
          <ac:spMkLst>
            <pc:docMk/>
            <pc:sldMk cId="1929063636" sldId="304"/>
            <ac:spMk id="2" creationId="{E2C33653-8D06-0FA4-FE48-0D110F3CD6F9}"/>
          </ac:spMkLst>
        </pc:spChg>
        <pc:graphicFrameChg chg="mod modGraphic">
          <ac:chgData name="Wilfredo Fonseca" userId="S::wilfredo.fonseca@ucr.ac.cr::b36777e1-3a61-4407-b462-b3c3191bdeac" providerId="AD" clId="Web-{88B839AC-98CB-47D6-5869-627CB138F220}" dt="2022-08-31T13:48:01.605" v="763"/>
          <ac:graphicFrameMkLst>
            <pc:docMk/>
            <pc:sldMk cId="1929063636" sldId="304"/>
            <ac:graphicFrameMk id="6" creationId="{96154A42-53E6-503A-8E49-4D2B00709E74}"/>
          </ac:graphicFrameMkLst>
        </pc:graphicFrameChg>
        <pc:graphicFrameChg chg="add del mod">
          <ac:chgData name="Wilfredo Fonseca" userId="S::wilfredo.fonseca@ucr.ac.cr::b36777e1-3a61-4407-b462-b3c3191bdeac" providerId="AD" clId="Web-{88B839AC-98CB-47D6-5869-627CB138F220}" dt="2022-08-30T22:16:32.263" v="43"/>
          <ac:graphicFrameMkLst>
            <pc:docMk/>
            <pc:sldMk cId="1929063636" sldId="304"/>
            <ac:graphicFrameMk id="7" creationId="{7663CE3E-B90A-2682-3DE5-70C8D0CA8FEF}"/>
          </ac:graphicFrameMkLst>
        </pc:graphicFrameChg>
      </pc:sldChg>
      <pc:sldChg chg="modSp add replId">
        <pc:chgData name="Wilfredo Fonseca" userId="S::wilfredo.fonseca@ucr.ac.cr::b36777e1-3a61-4407-b462-b3c3191bdeac" providerId="AD" clId="Web-{88B839AC-98CB-47D6-5869-627CB138F220}" dt="2022-08-31T14:09:14.676" v="1417"/>
        <pc:sldMkLst>
          <pc:docMk/>
          <pc:sldMk cId="3494594899" sldId="305"/>
        </pc:sldMkLst>
        <pc:graphicFrameChg chg="mod modGraphic">
          <ac:chgData name="Wilfredo Fonseca" userId="S::wilfredo.fonseca@ucr.ac.cr::b36777e1-3a61-4407-b462-b3c3191bdeac" providerId="AD" clId="Web-{88B839AC-98CB-47D6-5869-627CB138F220}" dt="2022-08-31T14:09:14.676" v="1417"/>
          <ac:graphicFrameMkLst>
            <pc:docMk/>
            <pc:sldMk cId="3494594899" sldId="305"/>
            <ac:graphicFrameMk id="6" creationId="{96154A42-53E6-503A-8E49-4D2B00709E74}"/>
          </ac:graphicFrameMkLst>
        </pc:graphicFrameChg>
      </pc:sldChg>
      <pc:sldChg chg="modSp add replId">
        <pc:chgData name="Wilfredo Fonseca" userId="S::wilfredo.fonseca@ucr.ac.cr::b36777e1-3a61-4407-b462-b3c3191bdeac" providerId="AD" clId="Web-{88B839AC-98CB-47D6-5869-627CB138F220}" dt="2022-08-31T14:15:20.750" v="1775"/>
        <pc:sldMkLst>
          <pc:docMk/>
          <pc:sldMk cId="3826029161" sldId="306"/>
        </pc:sldMkLst>
        <pc:graphicFrameChg chg="mod modGraphic">
          <ac:chgData name="Wilfredo Fonseca" userId="S::wilfredo.fonseca@ucr.ac.cr::b36777e1-3a61-4407-b462-b3c3191bdeac" providerId="AD" clId="Web-{88B839AC-98CB-47D6-5869-627CB138F220}" dt="2022-08-31T14:15:20.750" v="1775"/>
          <ac:graphicFrameMkLst>
            <pc:docMk/>
            <pc:sldMk cId="3826029161" sldId="306"/>
            <ac:graphicFrameMk id="6" creationId="{96154A42-53E6-503A-8E49-4D2B00709E74}"/>
          </ac:graphicFrameMkLst>
        </pc:graphicFrameChg>
      </pc:sldChg>
    </pc:docChg>
  </pc:docChgLst>
  <pc:docChgLst>
    <pc:chgData name="willy walsh" userId="S::willy.walsh@ucr.ac.cr::ccb2de7b-6bbc-4cf6-8559-9c67d3d67700" providerId="AD" clId="Web-{075A7D4A-C447-FBF1-6BB6-387090E70AC3}"/>
    <pc:docChg chg="addSld delSld modSld sldOrd">
      <pc:chgData name="willy walsh" userId="S::willy.walsh@ucr.ac.cr::ccb2de7b-6bbc-4cf6-8559-9c67d3d67700" providerId="AD" clId="Web-{075A7D4A-C447-FBF1-6BB6-387090E70AC3}" dt="2022-08-25T15:45:10.673" v="1371"/>
      <pc:docMkLst>
        <pc:docMk/>
      </pc:docMkLst>
      <pc:sldChg chg="del">
        <pc:chgData name="willy walsh" userId="S::willy.walsh@ucr.ac.cr::ccb2de7b-6bbc-4cf6-8559-9c67d3d67700" providerId="AD" clId="Web-{075A7D4A-C447-FBF1-6BB6-387090E70AC3}" dt="2022-08-25T15:25:02.411" v="933"/>
        <pc:sldMkLst>
          <pc:docMk/>
          <pc:sldMk cId="3493695442" sldId="273"/>
        </pc:sldMkLst>
      </pc:sldChg>
      <pc:sldChg chg="modSp del">
        <pc:chgData name="willy walsh" userId="S::willy.walsh@ucr.ac.cr::ccb2de7b-6bbc-4cf6-8559-9c67d3d67700" providerId="AD" clId="Web-{075A7D4A-C447-FBF1-6BB6-387090E70AC3}" dt="2022-08-25T15:24:31.269" v="930"/>
        <pc:sldMkLst>
          <pc:docMk/>
          <pc:sldMk cId="2336750622" sldId="278"/>
        </pc:sldMkLst>
        <pc:spChg chg="mod">
          <ac:chgData name="willy walsh" userId="S::willy.walsh@ucr.ac.cr::ccb2de7b-6bbc-4cf6-8559-9c67d3d67700" providerId="AD" clId="Web-{075A7D4A-C447-FBF1-6BB6-387090E70AC3}" dt="2022-08-25T14:45:33.485" v="44" actId="20577"/>
          <ac:spMkLst>
            <pc:docMk/>
            <pc:sldMk cId="2336750622" sldId="278"/>
            <ac:spMk id="3" creationId="{472B7B4A-894D-B271-EA75-B859A03B0842}"/>
          </ac:spMkLst>
        </pc:spChg>
      </pc:sldChg>
      <pc:sldChg chg="ord">
        <pc:chgData name="willy walsh" userId="S::willy.walsh@ucr.ac.cr::ccb2de7b-6bbc-4cf6-8559-9c67d3d67700" providerId="AD" clId="Web-{075A7D4A-C447-FBF1-6BB6-387090E70AC3}" dt="2022-08-25T15:45:10.673" v="1371"/>
        <pc:sldMkLst>
          <pc:docMk/>
          <pc:sldMk cId="2803432479" sldId="279"/>
        </pc:sldMkLst>
      </pc:sldChg>
      <pc:sldChg chg="del ord">
        <pc:chgData name="willy walsh" userId="S::willy.walsh@ucr.ac.cr::ccb2de7b-6bbc-4cf6-8559-9c67d3d67700" providerId="AD" clId="Web-{075A7D4A-C447-FBF1-6BB6-387090E70AC3}" dt="2022-08-25T15:30:56.371" v="1059"/>
        <pc:sldMkLst>
          <pc:docMk/>
          <pc:sldMk cId="335030728" sldId="280"/>
        </pc:sldMkLst>
      </pc:sldChg>
      <pc:sldChg chg="modSp del">
        <pc:chgData name="willy walsh" userId="S::willy.walsh@ucr.ac.cr::ccb2de7b-6bbc-4cf6-8559-9c67d3d67700" providerId="AD" clId="Web-{075A7D4A-C447-FBF1-6BB6-387090E70AC3}" dt="2022-08-25T15:04:16.757" v="243"/>
        <pc:sldMkLst>
          <pc:docMk/>
          <pc:sldMk cId="40994206" sldId="281"/>
        </pc:sldMkLst>
        <pc:graphicFrameChg chg="mod modGraphic">
          <ac:chgData name="willy walsh" userId="S::willy.walsh@ucr.ac.cr::ccb2de7b-6bbc-4cf6-8559-9c67d3d67700" providerId="AD" clId="Web-{075A7D4A-C447-FBF1-6BB6-387090E70AC3}" dt="2022-08-25T14:47:46.337" v="53"/>
          <ac:graphicFrameMkLst>
            <pc:docMk/>
            <pc:sldMk cId="40994206" sldId="281"/>
            <ac:graphicFrameMk id="5" creationId="{C06A95EE-B254-E348-4A06-07894B8F42D9}"/>
          </ac:graphicFrameMkLst>
        </pc:graphicFrameChg>
      </pc:sldChg>
      <pc:sldChg chg="ord">
        <pc:chgData name="willy walsh" userId="S::willy.walsh@ucr.ac.cr::ccb2de7b-6bbc-4cf6-8559-9c67d3d67700" providerId="AD" clId="Web-{075A7D4A-C447-FBF1-6BB6-387090E70AC3}" dt="2022-08-25T14:58:04.047" v="242"/>
        <pc:sldMkLst>
          <pc:docMk/>
          <pc:sldMk cId="2306495660" sldId="282"/>
        </pc:sldMkLst>
      </pc:sldChg>
      <pc:sldChg chg="addSp delSp modSp add replId">
        <pc:chgData name="willy walsh" userId="S::willy.walsh@ucr.ac.cr::ccb2de7b-6bbc-4cf6-8559-9c67d3d67700" providerId="AD" clId="Web-{075A7D4A-C447-FBF1-6BB6-387090E70AC3}" dt="2022-08-25T15:42:11.552" v="1367"/>
        <pc:sldMkLst>
          <pc:docMk/>
          <pc:sldMk cId="421942112" sldId="285"/>
        </pc:sldMkLst>
        <pc:spChg chg="mod">
          <ac:chgData name="willy walsh" userId="S::willy.walsh@ucr.ac.cr::ccb2de7b-6bbc-4cf6-8559-9c67d3d67700" providerId="AD" clId="Web-{075A7D4A-C447-FBF1-6BB6-387090E70AC3}" dt="2022-08-25T14:56:51.370" v="228" actId="1076"/>
          <ac:spMkLst>
            <pc:docMk/>
            <pc:sldMk cId="421942112" sldId="285"/>
            <ac:spMk id="2" creationId="{E2C33653-8D06-0FA4-FE48-0D110F3CD6F9}"/>
          </ac:spMkLst>
        </pc:spChg>
        <pc:graphicFrameChg chg="add mod modGraphic">
          <ac:chgData name="willy walsh" userId="S::willy.walsh@ucr.ac.cr::ccb2de7b-6bbc-4cf6-8559-9c67d3d67700" providerId="AD" clId="Web-{075A7D4A-C447-FBF1-6BB6-387090E70AC3}" dt="2022-08-25T15:42:11.552" v="1367"/>
          <ac:graphicFrameMkLst>
            <pc:docMk/>
            <pc:sldMk cId="421942112" sldId="285"/>
            <ac:graphicFrameMk id="3" creationId="{F017E480-E107-91FB-ECB7-28ABD484F185}"/>
          </ac:graphicFrameMkLst>
        </pc:graphicFrameChg>
        <pc:graphicFrameChg chg="del">
          <ac:chgData name="willy walsh" userId="S::willy.walsh@ucr.ac.cr::ccb2de7b-6bbc-4cf6-8559-9c67d3d67700" providerId="AD" clId="Web-{075A7D4A-C447-FBF1-6BB6-387090E70AC3}" dt="2022-08-25T14:49:11.670" v="55"/>
          <ac:graphicFrameMkLst>
            <pc:docMk/>
            <pc:sldMk cId="421942112" sldId="285"/>
            <ac:graphicFrameMk id="5" creationId="{C06A95EE-B254-E348-4A06-07894B8F42D9}"/>
          </ac:graphicFrameMkLst>
        </pc:graphicFrameChg>
      </pc:sldChg>
      <pc:sldChg chg="modSp add ord replId">
        <pc:chgData name="willy walsh" userId="S::willy.walsh@ucr.ac.cr::ccb2de7b-6bbc-4cf6-8559-9c67d3d67700" providerId="AD" clId="Web-{075A7D4A-C447-FBF1-6BB6-387090E70AC3}" dt="2022-08-25T15:30:40.463" v="1058"/>
        <pc:sldMkLst>
          <pc:docMk/>
          <pc:sldMk cId="1484344899" sldId="286"/>
        </pc:sldMkLst>
        <pc:graphicFrameChg chg="mod modGraphic">
          <ac:chgData name="willy walsh" userId="S::willy.walsh@ucr.ac.cr::ccb2de7b-6bbc-4cf6-8559-9c67d3d67700" providerId="AD" clId="Web-{075A7D4A-C447-FBF1-6BB6-387090E70AC3}" dt="2022-08-25T15:30:40.463" v="1058"/>
          <ac:graphicFrameMkLst>
            <pc:docMk/>
            <pc:sldMk cId="1484344899" sldId="286"/>
            <ac:graphicFrameMk id="3" creationId="{F017E480-E107-91FB-ECB7-28ABD484F185}"/>
          </ac:graphicFrameMkLst>
        </pc:graphicFrameChg>
      </pc:sldChg>
      <pc:sldChg chg="modSp add ord replId">
        <pc:chgData name="willy walsh" userId="S::willy.walsh@ucr.ac.cr::ccb2de7b-6bbc-4cf6-8559-9c67d3d67700" providerId="AD" clId="Web-{075A7D4A-C447-FBF1-6BB6-387090E70AC3}" dt="2022-08-25T15:44:17.685" v="1369"/>
        <pc:sldMkLst>
          <pc:docMk/>
          <pc:sldMk cId="1895129767" sldId="287"/>
        </pc:sldMkLst>
        <pc:graphicFrameChg chg="mod modGraphic">
          <ac:chgData name="willy walsh" userId="S::willy.walsh@ucr.ac.cr::ccb2de7b-6bbc-4cf6-8559-9c67d3d67700" providerId="AD" clId="Web-{075A7D4A-C447-FBF1-6BB6-387090E70AC3}" dt="2022-08-25T15:44:17.685" v="1369"/>
          <ac:graphicFrameMkLst>
            <pc:docMk/>
            <pc:sldMk cId="1895129767" sldId="287"/>
            <ac:graphicFrameMk id="3" creationId="{F017E480-E107-91FB-ECB7-28ABD484F185}"/>
          </ac:graphicFrameMkLst>
        </pc:graphicFrameChg>
      </pc:sldChg>
      <pc:sldChg chg="add replId">
        <pc:chgData name="willy walsh" userId="S::willy.walsh@ucr.ac.cr::ccb2de7b-6bbc-4cf6-8559-9c67d3d67700" providerId="AD" clId="Web-{075A7D4A-C447-FBF1-6BB6-387090E70AC3}" dt="2022-08-25T15:45:07.235" v="1370"/>
        <pc:sldMkLst>
          <pc:docMk/>
          <pc:sldMk cId="1507385091" sldId="288"/>
        </pc:sldMkLst>
      </pc:sldChg>
    </pc:docChg>
  </pc:docChgLst>
  <pc:docChgLst>
    <pc:chgData name="Juan Diego Rojas" userId="S::diego.rojas@ucr.ac.cr::84fef6b9-0f26-4dcb-b65a-a0edad40b6f5" providerId="AD" clId="Web-{5AD99A08-6D02-426A-0086-C3C1F5C81AA2}"/>
    <pc:docChg chg="addSld modSld">
      <pc:chgData name="Juan Diego Rojas" userId="S::diego.rojas@ucr.ac.cr::84fef6b9-0f26-4dcb-b65a-a0edad40b6f5" providerId="AD" clId="Web-{5AD99A08-6D02-426A-0086-C3C1F5C81AA2}" dt="2022-08-31T13:40:10.135" v="343"/>
      <pc:docMkLst>
        <pc:docMk/>
      </pc:docMkLst>
      <pc:sldChg chg="addSp delSp modSp">
        <pc:chgData name="Juan Diego Rojas" userId="S::diego.rojas@ucr.ac.cr::84fef6b9-0f26-4dcb-b65a-a0edad40b6f5" providerId="AD" clId="Web-{5AD99A08-6D02-426A-0086-C3C1F5C81AA2}" dt="2022-08-29T15:39:07.927" v="232"/>
        <pc:sldMkLst>
          <pc:docMk/>
          <pc:sldMk cId="3805612539" sldId="271"/>
        </pc:sldMkLst>
        <pc:spChg chg="mod">
          <ac:chgData name="Juan Diego Rojas" userId="S::diego.rojas@ucr.ac.cr::84fef6b9-0f26-4dcb-b65a-a0edad40b6f5" providerId="AD" clId="Web-{5AD99A08-6D02-426A-0086-C3C1F5C81AA2}" dt="2022-08-29T15:35:07.795" v="127" actId="1076"/>
          <ac:spMkLst>
            <pc:docMk/>
            <pc:sldMk cId="3805612539" sldId="271"/>
            <ac:spMk id="2" creationId="{E2C33653-8D06-0FA4-FE48-0D110F3CD6F9}"/>
          </ac:spMkLst>
        </pc:spChg>
        <pc:graphicFrameChg chg="del">
          <ac:chgData name="Juan Diego Rojas" userId="S::diego.rojas@ucr.ac.cr::84fef6b9-0f26-4dcb-b65a-a0edad40b6f5" providerId="AD" clId="Web-{5AD99A08-6D02-426A-0086-C3C1F5C81AA2}" dt="2022-08-29T15:34:31.685" v="96"/>
          <ac:graphicFrameMkLst>
            <pc:docMk/>
            <pc:sldMk cId="3805612539" sldId="271"/>
            <ac:graphicFrameMk id="6" creationId="{BE6EE1BD-CC50-6CE0-E907-E11BEA6F06FB}"/>
          </ac:graphicFrameMkLst>
        </pc:graphicFrameChg>
        <pc:graphicFrameChg chg="add mod modGraphic">
          <ac:chgData name="Juan Diego Rojas" userId="S::diego.rojas@ucr.ac.cr::84fef6b9-0f26-4dcb-b65a-a0edad40b6f5" providerId="AD" clId="Web-{5AD99A08-6D02-426A-0086-C3C1F5C81AA2}" dt="2022-08-29T15:39:07.927" v="232"/>
          <ac:graphicFrameMkLst>
            <pc:docMk/>
            <pc:sldMk cId="3805612539" sldId="271"/>
            <ac:graphicFrameMk id="7" creationId="{B022492C-5E44-580B-EC98-33DC44B2529A}"/>
          </ac:graphicFrameMkLst>
        </pc:graphicFrameChg>
      </pc:sldChg>
      <pc:sldChg chg="delSp">
        <pc:chgData name="Juan Diego Rojas" userId="S::diego.rojas@ucr.ac.cr::84fef6b9-0f26-4dcb-b65a-a0edad40b6f5" providerId="AD" clId="Web-{5AD99A08-6D02-426A-0086-C3C1F5C81AA2}" dt="2022-08-31T13:39:43.103" v="336"/>
        <pc:sldMkLst>
          <pc:docMk/>
          <pc:sldMk cId="1172436405" sldId="295"/>
        </pc:sldMkLst>
        <pc:spChg chg="del">
          <ac:chgData name="Juan Diego Rojas" userId="S::diego.rojas@ucr.ac.cr::84fef6b9-0f26-4dcb-b65a-a0edad40b6f5" providerId="AD" clId="Web-{5AD99A08-6D02-426A-0086-C3C1F5C81AA2}" dt="2022-08-31T13:39:43.103" v="336"/>
          <ac:spMkLst>
            <pc:docMk/>
            <pc:sldMk cId="1172436405" sldId="295"/>
            <ac:spMk id="5" creationId="{B11FE6F2-8168-BE4D-2D10-E2EB4C161219}"/>
          </ac:spMkLst>
        </pc:spChg>
      </pc:sldChg>
      <pc:sldChg chg="addSp delSp modSp">
        <pc:chgData name="Juan Diego Rojas" userId="S::diego.rojas@ucr.ac.cr::84fef6b9-0f26-4dcb-b65a-a0edad40b6f5" providerId="AD" clId="Web-{5AD99A08-6D02-426A-0086-C3C1F5C81AA2}" dt="2022-08-31T13:40:10.135" v="343"/>
        <pc:sldMkLst>
          <pc:docMk/>
          <pc:sldMk cId="1004720628" sldId="296"/>
        </pc:sldMkLst>
        <pc:spChg chg="del mod">
          <ac:chgData name="Juan Diego Rojas" userId="S::diego.rojas@ucr.ac.cr::84fef6b9-0f26-4dcb-b65a-a0edad40b6f5" providerId="AD" clId="Web-{5AD99A08-6D02-426A-0086-C3C1F5C81AA2}" dt="2022-08-31T13:40:10.135" v="343"/>
          <ac:spMkLst>
            <pc:docMk/>
            <pc:sldMk cId="1004720628" sldId="296"/>
            <ac:spMk id="3" creationId="{BDAECD1F-F9C4-A06E-6E5B-204E8CFBC3C1}"/>
          </ac:spMkLst>
        </pc:spChg>
        <pc:spChg chg="add mod">
          <ac:chgData name="Juan Diego Rojas" userId="S::diego.rojas@ucr.ac.cr::84fef6b9-0f26-4dcb-b65a-a0edad40b6f5" providerId="AD" clId="Web-{5AD99A08-6D02-426A-0086-C3C1F5C81AA2}" dt="2022-08-31T13:40:01.509" v="339"/>
          <ac:spMkLst>
            <pc:docMk/>
            <pc:sldMk cId="1004720628" sldId="296"/>
            <ac:spMk id="6" creationId="{A66C2978-5CED-1CC4-DC5B-3B3B8A3C3438}"/>
          </ac:spMkLst>
        </pc:spChg>
        <pc:spChg chg="add mod">
          <ac:chgData name="Juan Diego Rojas" userId="S::diego.rojas@ucr.ac.cr::84fef6b9-0f26-4dcb-b65a-a0edad40b6f5" providerId="AD" clId="Web-{5AD99A08-6D02-426A-0086-C3C1F5C81AA2}" dt="2022-08-31T13:40:10.135" v="343"/>
          <ac:spMkLst>
            <pc:docMk/>
            <pc:sldMk cId="1004720628" sldId="296"/>
            <ac:spMk id="8" creationId="{53D25F40-0500-6ED5-03D7-85767C085C22}"/>
          </ac:spMkLst>
        </pc:spChg>
        <pc:picChg chg="del mod">
          <ac:chgData name="Juan Diego Rojas" userId="S::diego.rojas@ucr.ac.cr::84fef6b9-0f26-4dcb-b65a-a0edad40b6f5" providerId="AD" clId="Web-{5AD99A08-6D02-426A-0086-C3C1F5C81AA2}" dt="2022-08-31T13:40:01.509" v="339"/>
          <ac:picMkLst>
            <pc:docMk/>
            <pc:sldMk cId="1004720628" sldId="296"/>
            <ac:picMk id="5" creationId="{2020CA73-B64F-236A-FC3A-C15033A45B95}"/>
          </ac:picMkLst>
        </pc:picChg>
      </pc:sldChg>
      <pc:sldChg chg="addSp delSp modSp add">
        <pc:chgData name="Juan Diego Rojas" userId="S::diego.rojas@ucr.ac.cr::84fef6b9-0f26-4dcb-b65a-a0edad40b6f5" providerId="AD" clId="Web-{5AD99A08-6D02-426A-0086-C3C1F5C81AA2}" dt="2022-08-29T15:30:29.116" v="63"/>
        <pc:sldMkLst>
          <pc:docMk/>
          <pc:sldMk cId="969137879" sldId="298"/>
        </pc:sldMkLst>
        <pc:spChg chg="mod">
          <ac:chgData name="Juan Diego Rojas" userId="S::diego.rojas@ucr.ac.cr::84fef6b9-0f26-4dcb-b65a-a0edad40b6f5" providerId="AD" clId="Web-{5AD99A08-6D02-426A-0086-C3C1F5C81AA2}" dt="2022-08-29T15:30:14.506" v="57" actId="20577"/>
          <ac:spMkLst>
            <pc:docMk/>
            <pc:sldMk cId="969137879" sldId="298"/>
            <ac:spMk id="2" creationId="{E2C33653-8D06-0FA4-FE48-0D110F3CD6F9}"/>
          </ac:spMkLst>
        </pc:spChg>
        <pc:spChg chg="add del mod">
          <ac:chgData name="Juan Diego Rojas" userId="S::diego.rojas@ucr.ac.cr::84fef6b9-0f26-4dcb-b65a-a0edad40b6f5" providerId="AD" clId="Web-{5AD99A08-6D02-426A-0086-C3C1F5C81AA2}" dt="2022-08-29T15:30:29.116" v="62"/>
          <ac:spMkLst>
            <pc:docMk/>
            <pc:sldMk cId="969137879" sldId="298"/>
            <ac:spMk id="36" creationId="{CD4C3F5D-7301-F261-390A-19B59AE68826}"/>
          </ac:spMkLst>
        </pc:spChg>
        <pc:graphicFrameChg chg="add mod modGraphic">
          <ac:chgData name="Juan Diego Rojas" userId="S::diego.rojas@ucr.ac.cr::84fef6b9-0f26-4dcb-b65a-a0edad40b6f5" providerId="AD" clId="Web-{5AD99A08-6D02-426A-0086-C3C1F5C81AA2}" dt="2022-08-29T15:29:59.896" v="56"/>
          <ac:graphicFrameMkLst>
            <pc:docMk/>
            <pc:sldMk cId="969137879" sldId="298"/>
            <ac:graphicFrameMk id="33" creationId="{5CC6E597-FF98-C4EA-D874-0F3251F6179F}"/>
          </ac:graphicFrameMkLst>
        </pc:graphicFrameChg>
        <pc:graphicFrameChg chg="add del mod">
          <ac:chgData name="Juan Diego Rojas" userId="S::diego.rojas@ucr.ac.cr::84fef6b9-0f26-4dcb-b65a-a0edad40b6f5" providerId="AD" clId="Web-{5AD99A08-6D02-426A-0086-C3C1F5C81AA2}" dt="2022-08-29T15:30:29.116" v="63"/>
          <ac:graphicFrameMkLst>
            <pc:docMk/>
            <pc:sldMk cId="969137879" sldId="298"/>
            <ac:graphicFrameMk id="35" creationId="{CC88AE38-918B-B6E5-60B8-4E1D5B8EAFE4}"/>
          </ac:graphicFrameMkLst>
        </pc:graphicFrameChg>
        <pc:graphicFrameChg chg="del">
          <ac:chgData name="Juan Diego Rojas" userId="S::diego.rojas@ucr.ac.cr::84fef6b9-0f26-4dcb-b65a-a0edad40b6f5" providerId="AD" clId="Web-{5AD99A08-6D02-426A-0086-C3C1F5C81AA2}" dt="2022-08-29T15:26:55.047" v="2"/>
          <ac:graphicFrameMkLst>
            <pc:docMk/>
            <pc:sldMk cId="969137879" sldId="298"/>
            <ac:graphicFrameMk id="44" creationId="{8183EE19-8EE7-0069-1FE9-FB81469D4481}"/>
          </ac:graphicFrameMkLst>
        </pc:graphicFrameChg>
      </pc:sldChg>
      <pc:sldChg chg="addSp delSp modSp add">
        <pc:chgData name="Juan Diego Rojas" userId="S::diego.rojas@ucr.ac.cr::84fef6b9-0f26-4dcb-b65a-a0edad40b6f5" providerId="AD" clId="Web-{5AD99A08-6D02-426A-0086-C3C1F5C81AA2}" dt="2022-08-29T15:32:27.385" v="89"/>
        <pc:sldMkLst>
          <pc:docMk/>
          <pc:sldMk cId="1430375372" sldId="299"/>
        </pc:sldMkLst>
        <pc:graphicFrameChg chg="del">
          <ac:chgData name="Juan Diego Rojas" userId="S::diego.rojas@ucr.ac.cr::84fef6b9-0f26-4dcb-b65a-a0edad40b6f5" providerId="AD" clId="Web-{5AD99A08-6D02-426A-0086-C3C1F5C81AA2}" dt="2022-08-29T15:31:07.695" v="65"/>
          <ac:graphicFrameMkLst>
            <pc:docMk/>
            <pc:sldMk cId="1430375372" sldId="299"/>
            <ac:graphicFrameMk id="33" creationId="{5CC6E597-FF98-C4EA-D874-0F3251F6179F}"/>
          </ac:graphicFrameMkLst>
        </pc:graphicFrameChg>
        <pc:graphicFrameChg chg="add mod modGraphic">
          <ac:chgData name="Juan Diego Rojas" userId="S::diego.rojas@ucr.ac.cr::84fef6b9-0f26-4dcb-b65a-a0edad40b6f5" providerId="AD" clId="Web-{5AD99A08-6D02-426A-0086-C3C1F5C81AA2}" dt="2022-08-29T15:32:27.385" v="89"/>
          <ac:graphicFrameMkLst>
            <pc:docMk/>
            <pc:sldMk cId="1430375372" sldId="299"/>
            <ac:graphicFrameMk id="34" creationId="{A78BD638-5193-E2CD-CDBB-E736E6B20BCE}"/>
          </ac:graphicFrameMkLst>
        </pc:graphicFrameChg>
      </pc:sldChg>
      <pc:sldChg chg="add">
        <pc:chgData name="Juan Diego Rojas" userId="S::diego.rojas@ucr.ac.cr::84fef6b9-0f26-4dcb-b65a-a0edad40b6f5" providerId="AD" clId="Web-{5AD99A08-6D02-426A-0086-C3C1F5C81AA2}" dt="2022-08-29T15:32:49.120" v="90"/>
        <pc:sldMkLst>
          <pc:docMk/>
          <pc:sldMk cId="1834897106" sldId="300"/>
        </pc:sldMkLst>
      </pc:sldChg>
      <pc:sldChg chg="addSp delSp modSp add">
        <pc:chgData name="Juan Diego Rojas" userId="S::diego.rojas@ucr.ac.cr::84fef6b9-0f26-4dcb-b65a-a0edad40b6f5" providerId="AD" clId="Web-{5AD99A08-6D02-426A-0086-C3C1F5C81AA2}" dt="2022-08-29T15:39:40.068" v="235"/>
        <pc:sldMkLst>
          <pc:docMk/>
          <pc:sldMk cId="1337728541" sldId="301"/>
        </pc:sldMkLst>
        <pc:graphicFrameChg chg="add mod modGraphic">
          <ac:chgData name="Juan Diego Rojas" userId="S::diego.rojas@ucr.ac.cr::84fef6b9-0f26-4dcb-b65a-a0edad40b6f5" providerId="AD" clId="Web-{5AD99A08-6D02-426A-0086-C3C1F5C81AA2}" dt="2022-08-29T15:39:40.068" v="235"/>
          <ac:graphicFrameMkLst>
            <pc:docMk/>
            <pc:sldMk cId="1337728541" sldId="301"/>
            <ac:graphicFrameMk id="6" creationId="{6E45CC56-64DA-4BFD-EC04-AA4A6560233C}"/>
          </ac:graphicFrameMkLst>
        </pc:graphicFrameChg>
        <pc:graphicFrameChg chg="del">
          <ac:chgData name="Juan Diego Rojas" userId="S::diego.rojas@ucr.ac.cr::84fef6b9-0f26-4dcb-b65a-a0edad40b6f5" providerId="AD" clId="Web-{5AD99A08-6D02-426A-0086-C3C1F5C81AA2}" dt="2022-08-29T15:37:00.955" v="136"/>
          <ac:graphicFrameMkLst>
            <pc:docMk/>
            <pc:sldMk cId="1337728541" sldId="301"/>
            <ac:graphicFrameMk id="7" creationId="{B022492C-5E44-580B-EC98-33DC44B2529A}"/>
          </ac:graphicFrameMkLst>
        </pc:graphicFrameChg>
      </pc:sldChg>
      <pc:sldChg chg="addSp delSp modSp add">
        <pc:chgData name="Juan Diego Rojas" userId="S::diego.rojas@ucr.ac.cr::84fef6b9-0f26-4dcb-b65a-a0edad40b6f5" providerId="AD" clId="Web-{5AD99A08-6D02-426A-0086-C3C1F5C81AA2}" dt="2022-08-29T15:43:33.637" v="296"/>
        <pc:sldMkLst>
          <pc:docMk/>
          <pc:sldMk cId="1588554089" sldId="302"/>
        </pc:sldMkLst>
        <pc:spChg chg="add del mod">
          <ac:chgData name="Juan Diego Rojas" userId="S::diego.rojas@ucr.ac.cr::84fef6b9-0f26-4dcb-b65a-a0edad40b6f5" providerId="AD" clId="Web-{5AD99A08-6D02-426A-0086-C3C1F5C81AA2}" dt="2022-08-29T15:40:17.569" v="241"/>
          <ac:spMkLst>
            <pc:docMk/>
            <pc:sldMk cId="1588554089" sldId="302"/>
            <ac:spMk id="8" creationId="{4FBBD78A-3F16-4EFE-11F2-C017DA448C70}"/>
          </ac:spMkLst>
        </pc:spChg>
        <pc:spChg chg="add del mod">
          <ac:chgData name="Juan Diego Rojas" userId="S::diego.rojas@ucr.ac.cr::84fef6b9-0f26-4dcb-b65a-a0edad40b6f5" providerId="AD" clId="Web-{5AD99A08-6D02-426A-0086-C3C1F5C81AA2}" dt="2022-08-29T15:41:37.712" v="253"/>
          <ac:spMkLst>
            <pc:docMk/>
            <pc:sldMk cId="1588554089" sldId="302"/>
            <ac:spMk id="11" creationId="{AFBAEEBF-2740-D51D-C30D-29811625FBF0}"/>
          </ac:spMkLst>
        </pc:spChg>
        <pc:graphicFrameChg chg="del">
          <ac:chgData name="Juan Diego Rojas" userId="S::diego.rojas@ucr.ac.cr::84fef6b9-0f26-4dcb-b65a-a0edad40b6f5" providerId="AD" clId="Web-{5AD99A08-6D02-426A-0086-C3C1F5C81AA2}" dt="2022-08-29T15:39:49.022" v="236"/>
          <ac:graphicFrameMkLst>
            <pc:docMk/>
            <pc:sldMk cId="1588554089" sldId="302"/>
            <ac:graphicFrameMk id="6" creationId="{6E45CC56-64DA-4BFD-EC04-AA4A6560233C}"/>
          </ac:graphicFrameMkLst>
        </pc:graphicFrameChg>
        <pc:graphicFrameChg chg="add del mod">
          <ac:chgData name="Juan Diego Rojas" userId="S::diego.rojas@ucr.ac.cr::84fef6b9-0f26-4dcb-b65a-a0edad40b6f5" providerId="AD" clId="Web-{5AD99A08-6D02-426A-0086-C3C1F5C81AA2}" dt="2022-08-29T15:40:17.569" v="242"/>
          <ac:graphicFrameMkLst>
            <pc:docMk/>
            <pc:sldMk cId="1588554089" sldId="302"/>
            <ac:graphicFrameMk id="7" creationId="{30742E58-D996-F579-DF51-15B73F14C9B1}"/>
          </ac:graphicFrameMkLst>
        </pc:graphicFrameChg>
        <pc:graphicFrameChg chg="add mod modGraphic">
          <ac:chgData name="Juan Diego Rojas" userId="S::diego.rojas@ucr.ac.cr::84fef6b9-0f26-4dcb-b65a-a0edad40b6f5" providerId="AD" clId="Web-{5AD99A08-6D02-426A-0086-C3C1F5C81AA2}" dt="2022-08-29T15:43:33.637" v="296"/>
          <ac:graphicFrameMkLst>
            <pc:docMk/>
            <pc:sldMk cId="1588554089" sldId="302"/>
            <ac:graphicFrameMk id="10" creationId="{66469104-4B21-5C93-D95B-13F737EB6D68}"/>
          </ac:graphicFrameMkLst>
        </pc:graphicFrameChg>
      </pc:sldChg>
      <pc:sldChg chg="addSp delSp modSp add">
        <pc:chgData name="Juan Diego Rojas" userId="S::diego.rojas@ucr.ac.cr::84fef6b9-0f26-4dcb-b65a-a0edad40b6f5" providerId="AD" clId="Web-{5AD99A08-6D02-426A-0086-C3C1F5C81AA2}" dt="2022-08-29T15:46:00.969" v="335"/>
        <pc:sldMkLst>
          <pc:docMk/>
          <pc:sldMk cId="733464286" sldId="303"/>
        </pc:sldMkLst>
        <pc:spChg chg="add del mod">
          <ac:chgData name="Juan Diego Rojas" userId="S::diego.rojas@ucr.ac.cr::84fef6b9-0f26-4dcb-b65a-a0edad40b6f5" providerId="AD" clId="Web-{5AD99A08-6D02-426A-0086-C3C1F5C81AA2}" dt="2022-08-29T15:45:11.312" v="302"/>
          <ac:spMkLst>
            <pc:docMk/>
            <pc:sldMk cId="733464286" sldId="303"/>
            <ac:spMk id="7" creationId="{D1C64933-3EB7-0083-5A11-CDC8D9E49707}"/>
          </ac:spMkLst>
        </pc:spChg>
        <pc:graphicFrameChg chg="add mod modGraphic">
          <ac:chgData name="Juan Diego Rojas" userId="S::diego.rojas@ucr.ac.cr::84fef6b9-0f26-4dcb-b65a-a0edad40b6f5" providerId="AD" clId="Web-{5AD99A08-6D02-426A-0086-C3C1F5C81AA2}" dt="2022-08-29T15:46:00.969" v="335"/>
          <ac:graphicFrameMkLst>
            <pc:docMk/>
            <pc:sldMk cId="733464286" sldId="303"/>
            <ac:graphicFrameMk id="6" creationId="{96154A42-53E6-503A-8E49-4D2B00709E74}"/>
          </ac:graphicFrameMkLst>
        </pc:graphicFrameChg>
        <pc:graphicFrameChg chg="del">
          <ac:chgData name="Juan Diego Rojas" userId="S::diego.rojas@ucr.ac.cr::84fef6b9-0f26-4dcb-b65a-a0edad40b6f5" providerId="AD" clId="Web-{5AD99A08-6D02-426A-0086-C3C1F5C81AA2}" dt="2022-08-29T15:43:44.513" v="298"/>
          <ac:graphicFrameMkLst>
            <pc:docMk/>
            <pc:sldMk cId="733464286" sldId="303"/>
            <ac:graphicFrameMk id="10" creationId="{66469104-4B21-5C93-D95B-13F737EB6D68}"/>
          </ac:graphicFrameMkLst>
        </pc:graphicFrameChg>
      </pc:sldChg>
    </pc:docChg>
  </pc:docChgLst>
  <pc:docChgLst>
    <pc:chgData name="Luis Jiménez Cordero" userId="S::luis.jimenez@ucr.ac.cr::b1a4497c-010c-4cbf-ba3c-7ee2d972a3bd" providerId="AD" clId="Web-{41B12CF3-5B41-3008-A50A-C4B7738693F8}"/>
    <pc:docChg chg="sldOrd">
      <pc:chgData name="Luis Jiménez Cordero" userId="S::luis.jimenez@ucr.ac.cr::b1a4497c-010c-4cbf-ba3c-7ee2d972a3bd" providerId="AD" clId="Web-{41B12CF3-5B41-3008-A50A-C4B7738693F8}" dt="2022-08-16T21:49:51.805" v="0"/>
      <pc:docMkLst>
        <pc:docMk/>
      </pc:docMkLst>
      <pc:sldChg chg="ord">
        <pc:chgData name="Luis Jiménez Cordero" userId="S::luis.jimenez@ucr.ac.cr::b1a4497c-010c-4cbf-ba3c-7ee2d972a3bd" providerId="AD" clId="Web-{41B12CF3-5B41-3008-A50A-C4B7738693F8}" dt="2022-08-16T21:49:51.805" v="0"/>
        <pc:sldMkLst>
          <pc:docMk/>
          <pc:sldMk cId="0" sldId="264"/>
        </pc:sldMkLst>
      </pc:sldChg>
    </pc:docChg>
  </pc:docChgLst>
  <pc:docChgLst>
    <pc:chgData name="TI ViVE" userId="S::ti.vive@ucr.ac.cr::a203ac96-5270-4092-970d-780850bd9d0f" providerId="AD" clId="Web-{EE2656B5-31F3-915B-4FF5-1FC7F82867D3}"/>
    <pc:docChg chg="modSld">
      <pc:chgData name="TI ViVE" userId="S::ti.vive@ucr.ac.cr::a203ac96-5270-4092-970d-780850bd9d0f" providerId="AD" clId="Web-{EE2656B5-31F3-915B-4FF5-1FC7F82867D3}" dt="2022-08-29T22:12:53.538" v="5"/>
      <pc:docMkLst>
        <pc:docMk/>
      </pc:docMkLst>
      <pc:sldChg chg="addSp">
        <pc:chgData name="TI ViVE" userId="S::ti.vive@ucr.ac.cr::a203ac96-5270-4092-970d-780850bd9d0f" providerId="AD" clId="Web-{EE2656B5-31F3-915B-4FF5-1FC7F82867D3}" dt="2022-08-29T22:12:53.538" v="5"/>
        <pc:sldMkLst>
          <pc:docMk/>
          <pc:sldMk cId="1214939228" sldId="272"/>
        </pc:sldMkLst>
        <pc:inkChg chg="add">
          <ac:chgData name="TI ViVE" userId="S::ti.vive@ucr.ac.cr::a203ac96-5270-4092-970d-780850bd9d0f" providerId="AD" clId="Web-{EE2656B5-31F3-915B-4FF5-1FC7F82867D3}" dt="2022-08-29T22:12:52.303" v="0"/>
          <ac:inkMkLst>
            <pc:docMk/>
            <pc:sldMk cId="1214939228" sldId="272"/>
            <ac:inkMk id="32" creationId="{33C2DC51-EF87-5406-8362-F5BAED864149}"/>
          </ac:inkMkLst>
        </pc:inkChg>
        <pc:inkChg chg="add">
          <ac:chgData name="TI ViVE" userId="S::ti.vive@ucr.ac.cr::a203ac96-5270-4092-970d-780850bd9d0f" providerId="AD" clId="Web-{EE2656B5-31F3-915B-4FF5-1FC7F82867D3}" dt="2022-08-29T22:12:52.319" v="1"/>
          <ac:inkMkLst>
            <pc:docMk/>
            <pc:sldMk cId="1214939228" sldId="272"/>
            <ac:inkMk id="33" creationId="{CA941E3F-49E1-0ED5-2D19-D08AAE2DE810}"/>
          </ac:inkMkLst>
        </pc:inkChg>
        <pc:inkChg chg="add">
          <ac:chgData name="TI ViVE" userId="S::ti.vive@ucr.ac.cr::a203ac96-5270-4092-970d-780850bd9d0f" providerId="AD" clId="Web-{EE2656B5-31F3-915B-4FF5-1FC7F82867D3}" dt="2022-08-29T22:12:53.491" v="2"/>
          <ac:inkMkLst>
            <pc:docMk/>
            <pc:sldMk cId="1214939228" sldId="272"/>
            <ac:inkMk id="34" creationId="{A530A8AA-99B2-BBE2-FB73-ECF2D822F4AC}"/>
          </ac:inkMkLst>
        </pc:inkChg>
        <pc:inkChg chg="add">
          <ac:chgData name="TI ViVE" userId="S::ti.vive@ucr.ac.cr::a203ac96-5270-4092-970d-780850bd9d0f" providerId="AD" clId="Web-{EE2656B5-31F3-915B-4FF5-1FC7F82867D3}" dt="2022-08-29T22:12:53.507" v="3"/>
          <ac:inkMkLst>
            <pc:docMk/>
            <pc:sldMk cId="1214939228" sldId="272"/>
            <ac:inkMk id="35" creationId="{B1A5A6AA-45EA-1B25-3FE8-E999FDE03230}"/>
          </ac:inkMkLst>
        </pc:inkChg>
        <pc:inkChg chg="add">
          <ac:chgData name="TI ViVE" userId="S::ti.vive@ucr.ac.cr::a203ac96-5270-4092-970d-780850bd9d0f" providerId="AD" clId="Web-{EE2656B5-31F3-915B-4FF5-1FC7F82867D3}" dt="2022-08-29T22:12:53.522" v="4"/>
          <ac:inkMkLst>
            <pc:docMk/>
            <pc:sldMk cId="1214939228" sldId="272"/>
            <ac:inkMk id="36" creationId="{841A8A63-5557-2FA2-C3C4-461BE6249C56}"/>
          </ac:inkMkLst>
        </pc:inkChg>
        <pc:inkChg chg="add">
          <ac:chgData name="TI ViVE" userId="S::ti.vive@ucr.ac.cr::a203ac96-5270-4092-970d-780850bd9d0f" providerId="AD" clId="Web-{EE2656B5-31F3-915B-4FF5-1FC7F82867D3}" dt="2022-08-29T22:12:53.538" v="5"/>
          <ac:inkMkLst>
            <pc:docMk/>
            <pc:sldMk cId="1214939228" sldId="272"/>
            <ac:inkMk id="37" creationId="{68CEDF22-C227-C724-5866-7A4DBF34E9FB}"/>
          </ac:inkMkLst>
        </pc:inkChg>
      </pc:sldChg>
    </pc:docChg>
  </pc:docChgLst>
  <pc:docChgLst>
    <pc:chgData name="TI ViVE" userId="S::ti.vive@ucr.ac.cr::a203ac96-5270-4092-970d-780850bd9d0f" providerId="AD" clId="Web-{0EF44C84-DDAF-A557-54AE-D83F0A9DBAE1}"/>
    <pc:docChg chg="addSld modSld">
      <pc:chgData name="TI ViVE" userId="S::ti.vive@ucr.ac.cr::a203ac96-5270-4092-970d-780850bd9d0f" providerId="AD" clId="Web-{0EF44C84-DDAF-A557-54AE-D83F0A9DBAE1}" dt="2022-08-25T17:25:29.858" v="45"/>
      <pc:docMkLst>
        <pc:docMk/>
      </pc:docMkLst>
      <pc:sldChg chg="addSp delSp">
        <pc:chgData name="TI ViVE" userId="S::ti.vive@ucr.ac.cr::a203ac96-5270-4092-970d-780850bd9d0f" providerId="AD" clId="Web-{0EF44C84-DDAF-A557-54AE-D83F0A9DBAE1}" dt="2022-08-25T17:22:11.196" v="5"/>
        <pc:sldMkLst>
          <pc:docMk/>
          <pc:sldMk cId="1214939228" sldId="272"/>
        </pc:sldMkLst>
        <pc:spChg chg="add">
          <ac:chgData name="TI ViVE" userId="S::ti.vive@ucr.ac.cr::a203ac96-5270-4092-970d-780850bd9d0f" providerId="AD" clId="Web-{0EF44C84-DDAF-A557-54AE-D83F0A9DBAE1}" dt="2022-08-25T17:22:00.758" v="2"/>
          <ac:spMkLst>
            <pc:docMk/>
            <pc:sldMk cId="1214939228" sldId="272"/>
            <ac:spMk id="24" creationId="{7301D7DA-C23E-80CF-CA12-E4B943D135A9}"/>
          </ac:spMkLst>
        </pc:spChg>
        <pc:inkChg chg="add">
          <ac:chgData name="TI ViVE" userId="S::ti.vive@ucr.ac.cr::a203ac96-5270-4092-970d-780850bd9d0f" providerId="AD" clId="Web-{0EF44C84-DDAF-A557-54AE-D83F0A9DBAE1}" dt="2022-08-25T17:21:35.882" v="0"/>
          <ac:inkMkLst>
            <pc:docMk/>
            <pc:sldMk cId="1214939228" sldId="272"/>
            <ac:inkMk id="19" creationId="{CBB83521-D679-D6EF-94C2-D276FCC96973}"/>
          </ac:inkMkLst>
        </pc:inkChg>
        <pc:inkChg chg="add">
          <ac:chgData name="TI ViVE" userId="S::ti.vive@ucr.ac.cr::a203ac96-5270-4092-970d-780850bd9d0f" providerId="AD" clId="Web-{0EF44C84-DDAF-A557-54AE-D83F0A9DBAE1}" dt="2022-08-25T17:21:42.382" v="1"/>
          <ac:inkMkLst>
            <pc:docMk/>
            <pc:sldMk cId="1214939228" sldId="272"/>
            <ac:inkMk id="20" creationId="{B83ADDE8-74AC-BCFD-A5BD-46B0440292D1}"/>
          </ac:inkMkLst>
        </pc:inkChg>
        <pc:inkChg chg="add">
          <ac:chgData name="TI ViVE" userId="S::ti.vive@ucr.ac.cr::a203ac96-5270-4092-970d-780850bd9d0f" providerId="AD" clId="Web-{0EF44C84-DDAF-A557-54AE-D83F0A9DBAE1}" dt="2022-08-25T17:22:07.649" v="3"/>
          <ac:inkMkLst>
            <pc:docMk/>
            <pc:sldMk cId="1214939228" sldId="272"/>
            <ac:inkMk id="31" creationId="{3BE452F5-016D-BCDE-25DE-E02E3E868555}"/>
          </ac:inkMkLst>
        </pc:inkChg>
        <pc:inkChg chg="add del">
          <ac:chgData name="TI ViVE" userId="S::ti.vive@ucr.ac.cr::a203ac96-5270-4092-970d-780850bd9d0f" providerId="AD" clId="Web-{0EF44C84-DDAF-A557-54AE-D83F0A9DBAE1}" dt="2022-08-25T17:22:11.196" v="5"/>
          <ac:inkMkLst>
            <pc:docMk/>
            <pc:sldMk cId="1214939228" sldId="272"/>
            <ac:inkMk id="32" creationId="{FF2E0A02-6446-43D1-8058-98D1AF376439}"/>
          </ac:inkMkLst>
        </pc:inkChg>
      </pc:sldChg>
      <pc:sldChg chg="new">
        <pc:chgData name="TI ViVE" userId="S::ti.vive@ucr.ac.cr::a203ac96-5270-4092-970d-780850bd9d0f" providerId="AD" clId="Web-{0EF44C84-DDAF-A557-54AE-D83F0A9DBAE1}" dt="2022-08-25T17:22:28.837" v="6"/>
        <pc:sldMkLst>
          <pc:docMk/>
          <pc:sldMk cId="1390306121" sldId="291"/>
        </pc:sldMkLst>
      </pc:sldChg>
      <pc:sldChg chg="addSp delSp modSp new">
        <pc:chgData name="TI ViVE" userId="S::ti.vive@ucr.ac.cr::a203ac96-5270-4092-970d-780850bd9d0f" providerId="AD" clId="Web-{0EF44C84-DDAF-A557-54AE-D83F0A9DBAE1}" dt="2022-08-25T17:25:29.858" v="45"/>
        <pc:sldMkLst>
          <pc:docMk/>
          <pc:sldMk cId="2041872018" sldId="292"/>
        </pc:sldMkLst>
        <pc:spChg chg="add mod">
          <ac:chgData name="TI ViVE" userId="S::ti.vive@ucr.ac.cr::a203ac96-5270-4092-970d-780850bd9d0f" providerId="AD" clId="Web-{0EF44C84-DDAF-A557-54AE-D83F0A9DBAE1}" dt="2022-08-25T17:22:48.822" v="10"/>
          <ac:spMkLst>
            <pc:docMk/>
            <pc:sldMk cId="2041872018" sldId="292"/>
            <ac:spMk id="5" creationId="{1423B58A-90A0-45BB-DB85-4A1F75028744}"/>
          </ac:spMkLst>
        </pc:spChg>
        <pc:inkChg chg="add">
          <ac:chgData name="TI ViVE" userId="S::ti.vive@ucr.ac.cr::a203ac96-5270-4092-970d-780850bd9d0f" providerId="AD" clId="Web-{0EF44C84-DDAF-A557-54AE-D83F0A9DBAE1}" dt="2022-08-25T17:22:47.541" v="8"/>
          <ac:inkMkLst>
            <pc:docMk/>
            <pc:sldMk cId="2041872018" sldId="292"/>
            <ac:inkMk id="4" creationId="{3F0742F5-9157-8340-3D01-4242339FB9D2}"/>
          </ac:inkMkLst>
        </pc:inkChg>
        <pc:inkChg chg="add">
          <ac:chgData name="TI ViVE" userId="S::ti.vive@ucr.ac.cr::a203ac96-5270-4092-970d-780850bd9d0f" providerId="AD" clId="Web-{0EF44C84-DDAF-A557-54AE-D83F0A9DBAE1}" dt="2022-08-25T17:22:51.822" v="11"/>
          <ac:inkMkLst>
            <pc:docMk/>
            <pc:sldMk cId="2041872018" sldId="292"/>
            <ac:inkMk id="6" creationId="{D7680718-F579-B20E-C7A4-3CFF59676D6F}"/>
          </ac:inkMkLst>
        </pc:inkChg>
        <pc:inkChg chg="add">
          <ac:chgData name="TI ViVE" userId="S::ti.vive@ucr.ac.cr::a203ac96-5270-4092-970d-780850bd9d0f" providerId="AD" clId="Web-{0EF44C84-DDAF-A557-54AE-D83F0A9DBAE1}" dt="2022-08-25T17:22:52.494" v="12"/>
          <ac:inkMkLst>
            <pc:docMk/>
            <pc:sldMk cId="2041872018" sldId="292"/>
            <ac:inkMk id="7" creationId="{89F513D9-6830-207C-E1E7-6208C11A48DC}"/>
          </ac:inkMkLst>
        </pc:inkChg>
        <pc:inkChg chg="add">
          <ac:chgData name="TI ViVE" userId="S::ti.vive@ucr.ac.cr::a203ac96-5270-4092-970d-780850bd9d0f" providerId="AD" clId="Web-{0EF44C84-DDAF-A557-54AE-D83F0A9DBAE1}" dt="2022-08-25T17:22:52.509" v="13"/>
          <ac:inkMkLst>
            <pc:docMk/>
            <pc:sldMk cId="2041872018" sldId="292"/>
            <ac:inkMk id="8" creationId="{6D6F7A3F-CD15-E382-96D1-760CFEDE3413}"/>
          </ac:inkMkLst>
        </pc:inkChg>
        <pc:inkChg chg="add">
          <ac:chgData name="TI ViVE" userId="S::ti.vive@ucr.ac.cr::a203ac96-5270-4092-970d-780850bd9d0f" providerId="AD" clId="Web-{0EF44C84-DDAF-A557-54AE-D83F0A9DBAE1}" dt="2022-08-25T17:22:53.463" v="14"/>
          <ac:inkMkLst>
            <pc:docMk/>
            <pc:sldMk cId="2041872018" sldId="292"/>
            <ac:inkMk id="9" creationId="{DB8AB013-7C27-671C-5103-1677B2C8F2AC}"/>
          </ac:inkMkLst>
        </pc:inkChg>
        <pc:inkChg chg="add">
          <ac:chgData name="TI ViVE" userId="S::ti.vive@ucr.ac.cr::a203ac96-5270-4092-970d-780850bd9d0f" providerId="AD" clId="Web-{0EF44C84-DDAF-A557-54AE-D83F0A9DBAE1}" dt="2022-08-25T17:22:53.463" v="15"/>
          <ac:inkMkLst>
            <pc:docMk/>
            <pc:sldMk cId="2041872018" sldId="292"/>
            <ac:inkMk id="10" creationId="{C79EF4B8-C91F-1740-2CCA-DC50630C057A}"/>
          </ac:inkMkLst>
        </pc:inkChg>
        <pc:inkChg chg="add">
          <ac:chgData name="TI ViVE" userId="S::ti.vive@ucr.ac.cr::a203ac96-5270-4092-970d-780850bd9d0f" providerId="AD" clId="Web-{0EF44C84-DDAF-A557-54AE-D83F0A9DBAE1}" dt="2022-08-25T17:22:53.463" v="16"/>
          <ac:inkMkLst>
            <pc:docMk/>
            <pc:sldMk cId="2041872018" sldId="292"/>
            <ac:inkMk id="11" creationId="{2E19FD3F-8B28-B7A2-1328-3B7AED6CB774}"/>
          </ac:inkMkLst>
        </pc:inkChg>
        <pc:inkChg chg="add del">
          <ac:chgData name="TI ViVE" userId="S::ti.vive@ucr.ac.cr::a203ac96-5270-4092-970d-780850bd9d0f" providerId="AD" clId="Web-{0EF44C84-DDAF-A557-54AE-D83F0A9DBAE1}" dt="2022-08-25T17:23:08.291" v="24"/>
          <ac:inkMkLst>
            <pc:docMk/>
            <pc:sldMk cId="2041872018" sldId="292"/>
            <ac:inkMk id="12" creationId="{ABB652CD-ED0A-8F63-9582-11C936FC3A44}"/>
          </ac:inkMkLst>
        </pc:inkChg>
        <pc:inkChg chg="add del">
          <ac:chgData name="TI ViVE" userId="S::ti.vive@ucr.ac.cr::a203ac96-5270-4092-970d-780850bd9d0f" providerId="AD" clId="Web-{0EF44C84-DDAF-A557-54AE-D83F0A9DBAE1}" dt="2022-08-25T17:23:05.791" v="21"/>
          <ac:inkMkLst>
            <pc:docMk/>
            <pc:sldMk cId="2041872018" sldId="292"/>
            <ac:inkMk id="13" creationId="{104EED1A-AC45-4F66-2C97-A2E30FFB95BE}"/>
          </ac:inkMkLst>
        </pc:inkChg>
        <pc:inkChg chg="add del">
          <ac:chgData name="TI ViVE" userId="S::ti.vive@ucr.ac.cr::a203ac96-5270-4092-970d-780850bd9d0f" providerId="AD" clId="Web-{0EF44C84-DDAF-A557-54AE-D83F0A9DBAE1}" dt="2022-08-25T17:23:02.463" v="20"/>
          <ac:inkMkLst>
            <pc:docMk/>
            <pc:sldMk cId="2041872018" sldId="292"/>
            <ac:inkMk id="14" creationId="{9C2D38EE-3AA9-B0E2-7094-6084CEE8D10D}"/>
          </ac:inkMkLst>
        </pc:inkChg>
        <pc:inkChg chg="add del">
          <ac:chgData name="TI ViVE" userId="S::ti.vive@ucr.ac.cr::a203ac96-5270-4092-970d-780850bd9d0f" providerId="AD" clId="Web-{0EF44C84-DDAF-A557-54AE-D83F0A9DBAE1}" dt="2022-08-25T17:23:07.572" v="23"/>
          <ac:inkMkLst>
            <pc:docMk/>
            <pc:sldMk cId="2041872018" sldId="292"/>
            <ac:inkMk id="15" creationId="{D845EAC7-8380-F62D-F1F1-DD7AA1FD7D66}"/>
          </ac:inkMkLst>
        </pc:inkChg>
        <pc:inkChg chg="add">
          <ac:chgData name="TI ViVE" userId="S::ti.vive@ucr.ac.cr::a203ac96-5270-4092-970d-780850bd9d0f" providerId="AD" clId="Web-{0EF44C84-DDAF-A557-54AE-D83F0A9DBAE1}" dt="2022-08-25T17:23:10.479" v="25"/>
          <ac:inkMkLst>
            <pc:docMk/>
            <pc:sldMk cId="2041872018" sldId="292"/>
            <ac:inkMk id="16" creationId="{2E34C0DF-1648-3FAE-F1C3-739C74399BCA}"/>
          </ac:inkMkLst>
        </pc:inkChg>
        <pc:inkChg chg="add">
          <ac:chgData name="TI ViVE" userId="S::ti.vive@ucr.ac.cr::a203ac96-5270-4092-970d-780850bd9d0f" providerId="AD" clId="Web-{0EF44C84-DDAF-A557-54AE-D83F0A9DBAE1}" dt="2022-08-25T17:23:25.026" v="26"/>
          <ac:inkMkLst>
            <pc:docMk/>
            <pc:sldMk cId="2041872018" sldId="292"/>
            <ac:inkMk id="17" creationId="{1CFAA0E5-E755-C3DA-9A0D-9240149800A3}"/>
          </ac:inkMkLst>
        </pc:inkChg>
        <pc:inkChg chg="add">
          <ac:chgData name="TI ViVE" userId="S::ti.vive@ucr.ac.cr::a203ac96-5270-4092-970d-780850bd9d0f" providerId="AD" clId="Web-{0EF44C84-DDAF-A557-54AE-D83F0A9DBAE1}" dt="2022-08-25T17:23:25.651" v="27"/>
          <ac:inkMkLst>
            <pc:docMk/>
            <pc:sldMk cId="2041872018" sldId="292"/>
            <ac:inkMk id="18" creationId="{E1016D1B-67D8-2DC9-C3F1-01899B35B257}"/>
          </ac:inkMkLst>
        </pc:inkChg>
        <pc:inkChg chg="add">
          <ac:chgData name="TI ViVE" userId="S::ti.vive@ucr.ac.cr::a203ac96-5270-4092-970d-780850bd9d0f" providerId="AD" clId="Web-{0EF44C84-DDAF-A557-54AE-D83F0A9DBAE1}" dt="2022-08-25T17:23:26.964" v="28"/>
          <ac:inkMkLst>
            <pc:docMk/>
            <pc:sldMk cId="2041872018" sldId="292"/>
            <ac:inkMk id="19" creationId="{7A58E0D8-1946-F501-2964-DB5DCE5047BF}"/>
          </ac:inkMkLst>
        </pc:inkChg>
        <pc:inkChg chg="add">
          <ac:chgData name="TI ViVE" userId="S::ti.vive@ucr.ac.cr::a203ac96-5270-4092-970d-780850bd9d0f" providerId="AD" clId="Web-{0EF44C84-DDAF-A557-54AE-D83F0A9DBAE1}" dt="2022-08-25T17:23:26.979" v="29"/>
          <ac:inkMkLst>
            <pc:docMk/>
            <pc:sldMk cId="2041872018" sldId="292"/>
            <ac:inkMk id="20" creationId="{28790A4E-559A-B71A-2ADB-638AD2368E5A}"/>
          </ac:inkMkLst>
        </pc:inkChg>
        <pc:inkChg chg="add">
          <ac:chgData name="TI ViVE" userId="S::ti.vive@ucr.ac.cr::a203ac96-5270-4092-970d-780850bd9d0f" providerId="AD" clId="Web-{0EF44C84-DDAF-A557-54AE-D83F0A9DBAE1}" dt="2022-08-25T17:23:26.979" v="30"/>
          <ac:inkMkLst>
            <pc:docMk/>
            <pc:sldMk cId="2041872018" sldId="292"/>
            <ac:inkMk id="21" creationId="{740C33FB-D1F8-A589-2BC2-FE1804EA4404}"/>
          </ac:inkMkLst>
        </pc:inkChg>
        <pc:inkChg chg="add">
          <ac:chgData name="TI ViVE" userId="S::ti.vive@ucr.ac.cr::a203ac96-5270-4092-970d-780850bd9d0f" providerId="AD" clId="Web-{0EF44C84-DDAF-A557-54AE-D83F0A9DBAE1}" dt="2022-08-25T17:23:26.995" v="31"/>
          <ac:inkMkLst>
            <pc:docMk/>
            <pc:sldMk cId="2041872018" sldId="292"/>
            <ac:inkMk id="22" creationId="{98A9EEAA-7EFD-57DB-C24D-100EFDEFB68B}"/>
          </ac:inkMkLst>
        </pc:inkChg>
        <pc:inkChg chg="add">
          <ac:chgData name="TI ViVE" userId="S::ti.vive@ucr.ac.cr::a203ac96-5270-4092-970d-780850bd9d0f" providerId="AD" clId="Web-{0EF44C84-DDAF-A557-54AE-D83F0A9DBAE1}" dt="2022-08-25T17:23:27.948" v="32"/>
          <ac:inkMkLst>
            <pc:docMk/>
            <pc:sldMk cId="2041872018" sldId="292"/>
            <ac:inkMk id="23" creationId="{C36B7777-30F1-119F-13C5-68263A5EB485}"/>
          </ac:inkMkLst>
        </pc:inkChg>
        <pc:inkChg chg="add">
          <ac:chgData name="TI ViVE" userId="S::ti.vive@ucr.ac.cr::a203ac96-5270-4092-970d-780850bd9d0f" providerId="AD" clId="Web-{0EF44C84-DDAF-A557-54AE-D83F0A9DBAE1}" dt="2022-08-25T17:23:27.964" v="33"/>
          <ac:inkMkLst>
            <pc:docMk/>
            <pc:sldMk cId="2041872018" sldId="292"/>
            <ac:inkMk id="24" creationId="{FF774798-44D1-2C01-05B6-921B39C44992}"/>
          </ac:inkMkLst>
        </pc:inkChg>
        <pc:inkChg chg="add">
          <ac:chgData name="TI ViVE" userId="S::ti.vive@ucr.ac.cr::a203ac96-5270-4092-970d-780850bd9d0f" providerId="AD" clId="Web-{0EF44C84-DDAF-A557-54AE-D83F0A9DBAE1}" dt="2022-08-25T17:23:27.964" v="34"/>
          <ac:inkMkLst>
            <pc:docMk/>
            <pc:sldMk cId="2041872018" sldId="292"/>
            <ac:inkMk id="25" creationId="{ADB138DB-6207-911E-3FE0-EFD3AFB31976}"/>
          </ac:inkMkLst>
        </pc:inkChg>
        <pc:inkChg chg="add">
          <ac:chgData name="TI ViVE" userId="S::ti.vive@ucr.ac.cr::a203ac96-5270-4092-970d-780850bd9d0f" providerId="AD" clId="Web-{0EF44C84-DDAF-A557-54AE-D83F0A9DBAE1}" dt="2022-08-25T17:25:22.311" v="35"/>
          <ac:inkMkLst>
            <pc:docMk/>
            <pc:sldMk cId="2041872018" sldId="292"/>
            <ac:inkMk id="26" creationId="{66E89B6C-1D96-3DBD-333E-351EEAC30A8C}"/>
          </ac:inkMkLst>
        </pc:inkChg>
        <pc:inkChg chg="add">
          <ac:chgData name="TI ViVE" userId="S::ti.vive@ucr.ac.cr::a203ac96-5270-4092-970d-780850bd9d0f" providerId="AD" clId="Web-{0EF44C84-DDAF-A557-54AE-D83F0A9DBAE1}" dt="2022-08-25T17:25:23.608" v="36"/>
          <ac:inkMkLst>
            <pc:docMk/>
            <pc:sldMk cId="2041872018" sldId="292"/>
            <ac:inkMk id="27" creationId="{FE812D2C-9DA4-47B2-6AC7-5426C58E24B1}"/>
          </ac:inkMkLst>
        </pc:inkChg>
        <pc:inkChg chg="add">
          <ac:chgData name="TI ViVE" userId="S::ti.vive@ucr.ac.cr::a203ac96-5270-4092-970d-780850bd9d0f" providerId="AD" clId="Web-{0EF44C84-DDAF-A557-54AE-D83F0A9DBAE1}" dt="2022-08-25T17:25:23.624" v="37"/>
          <ac:inkMkLst>
            <pc:docMk/>
            <pc:sldMk cId="2041872018" sldId="292"/>
            <ac:inkMk id="28" creationId="{F2B6CD5D-42F9-41B3-FD24-3C348451DFE3}"/>
          </ac:inkMkLst>
        </pc:inkChg>
        <pc:inkChg chg="add">
          <ac:chgData name="TI ViVE" userId="S::ti.vive@ucr.ac.cr::a203ac96-5270-4092-970d-780850bd9d0f" providerId="AD" clId="Web-{0EF44C84-DDAF-A557-54AE-D83F0A9DBAE1}" dt="2022-08-25T17:25:23.624" v="38"/>
          <ac:inkMkLst>
            <pc:docMk/>
            <pc:sldMk cId="2041872018" sldId="292"/>
            <ac:inkMk id="29" creationId="{1E3379B7-CB0E-3588-1F5E-22E765BEC96C}"/>
          </ac:inkMkLst>
        </pc:inkChg>
        <pc:inkChg chg="add">
          <ac:chgData name="TI ViVE" userId="S::ti.vive@ucr.ac.cr::a203ac96-5270-4092-970d-780850bd9d0f" providerId="AD" clId="Web-{0EF44C84-DDAF-A557-54AE-D83F0A9DBAE1}" dt="2022-08-25T17:25:23.639" v="39"/>
          <ac:inkMkLst>
            <pc:docMk/>
            <pc:sldMk cId="2041872018" sldId="292"/>
            <ac:inkMk id="30" creationId="{B8BA7560-EDA4-9A54-D301-79297B7F5A8D}"/>
          </ac:inkMkLst>
        </pc:inkChg>
        <pc:inkChg chg="add">
          <ac:chgData name="TI ViVE" userId="S::ti.vive@ucr.ac.cr::a203ac96-5270-4092-970d-780850bd9d0f" providerId="AD" clId="Web-{0EF44C84-DDAF-A557-54AE-D83F0A9DBAE1}" dt="2022-08-25T17:25:28.061" v="40"/>
          <ac:inkMkLst>
            <pc:docMk/>
            <pc:sldMk cId="2041872018" sldId="292"/>
            <ac:inkMk id="31" creationId="{1C6B36A4-A3B9-2BFC-2877-E4691AB58C3B}"/>
          </ac:inkMkLst>
        </pc:inkChg>
        <pc:inkChg chg="add">
          <ac:chgData name="TI ViVE" userId="S::ti.vive@ucr.ac.cr::a203ac96-5270-4092-970d-780850bd9d0f" providerId="AD" clId="Web-{0EF44C84-DDAF-A557-54AE-D83F0A9DBAE1}" dt="2022-08-25T17:25:29.827" v="41"/>
          <ac:inkMkLst>
            <pc:docMk/>
            <pc:sldMk cId="2041872018" sldId="292"/>
            <ac:inkMk id="32" creationId="{4C1C5CA6-CFD5-DA3B-6F79-2BFC8C9DC4AD}"/>
          </ac:inkMkLst>
        </pc:inkChg>
        <pc:inkChg chg="add">
          <ac:chgData name="TI ViVE" userId="S::ti.vive@ucr.ac.cr::a203ac96-5270-4092-970d-780850bd9d0f" providerId="AD" clId="Web-{0EF44C84-DDAF-A557-54AE-D83F0A9DBAE1}" dt="2022-08-25T17:25:29.827" v="42"/>
          <ac:inkMkLst>
            <pc:docMk/>
            <pc:sldMk cId="2041872018" sldId="292"/>
            <ac:inkMk id="33" creationId="{FE7DFF73-F742-61E0-EDAF-785B347A6FAE}"/>
          </ac:inkMkLst>
        </pc:inkChg>
        <pc:inkChg chg="add">
          <ac:chgData name="TI ViVE" userId="S::ti.vive@ucr.ac.cr::a203ac96-5270-4092-970d-780850bd9d0f" providerId="AD" clId="Web-{0EF44C84-DDAF-A557-54AE-D83F0A9DBAE1}" dt="2022-08-25T17:25:29.843" v="43"/>
          <ac:inkMkLst>
            <pc:docMk/>
            <pc:sldMk cId="2041872018" sldId="292"/>
            <ac:inkMk id="34" creationId="{2BFA9003-F9A8-3C15-7B2B-D27531924F8D}"/>
          </ac:inkMkLst>
        </pc:inkChg>
        <pc:inkChg chg="add">
          <ac:chgData name="TI ViVE" userId="S::ti.vive@ucr.ac.cr::a203ac96-5270-4092-970d-780850bd9d0f" providerId="AD" clId="Web-{0EF44C84-DDAF-A557-54AE-D83F0A9DBAE1}" dt="2022-08-25T17:25:29.843" v="44"/>
          <ac:inkMkLst>
            <pc:docMk/>
            <pc:sldMk cId="2041872018" sldId="292"/>
            <ac:inkMk id="35" creationId="{9D0EE384-1D76-51E2-B410-C76853919FCA}"/>
          </ac:inkMkLst>
        </pc:inkChg>
        <pc:inkChg chg="add">
          <ac:chgData name="TI ViVE" userId="S::ti.vive@ucr.ac.cr::a203ac96-5270-4092-970d-780850bd9d0f" providerId="AD" clId="Web-{0EF44C84-DDAF-A557-54AE-D83F0A9DBAE1}" dt="2022-08-25T17:25:29.858" v="45"/>
          <ac:inkMkLst>
            <pc:docMk/>
            <pc:sldMk cId="2041872018" sldId="292"/>
            <ac:inkMk id="36" creationId="{4F54B49A-CA6E-D016-FD77-751DDB898024}"/>
          </ac:inkMkLst>
        </pc:inkChg>
      </pc:sldChg>
    </pc:docChg>
  </pc:docChgLst>
  <pc:docChgLst>
    <pc:chgData name="Guest User" userId="S::urn:spo:anon#2af222fa1a7d9259d9bb58710f959794144167df4d3f3516ae5a17740079c75a::" providerId="AD" clId="Web-{637BE0D9-A7C2-BE9B-CA0B-BBD158236F0E}"/>
    <pc:docChg chg="addSld modSld">
      <pc:chgData name="Guest User" userId="S::urn:spo:anon#2af222fa1a7d9259d9bb58710f959794144167df4d3f3516ae5a17740079c75a::" providerId="AD" clId="Web-{637BE0D9-A7C2-BE9B-CA0B-BBD158236F0E}" dt="2022-08-25T14:43:19.346" v="32"/>
      <pc:docMkLst>
        <pc:docMk/>
      </pc:docMkLst>
      <pc:sldChg chg="modSp">
        <pc:chgData name="Guest User" userId="S::urn:spo:anon#2af222fa1a7d9259d9bb58710f959794144167df4d3f3516ae5a17740079c75a::" providerId="AD" clId="Web-{637BE0D9-A7C2-BE9B-CA0B-BBD158236F0E}" dt="2022-08-25T14:40:29.418" v="17" actId="20577"/>
        <pc:sldMkLst>
          <pc:docMk/>
          <pc:sldMk cId="2803432479" sldId="279"/>
        </pc:sldMkLst>
        <pc:spChg chg="mod">
          <ac:chgData name="Guest User" userId="S::urn:spo:anon#2af222fa1a7d9259d9bb58710f959794144167df4d3f3516ae5a17740079c75a::" providerId="AD" clId="Web-{637BE0D9-A7C2-BE9B-CA0B-BBD158236F0E}" dt="2022-08-25T14:40:29.418" v="17" actId="20577"/>
          <ac:spMkLst>
            <pc:docMk/>
            <pc:sldMk cId="2803432479" sldId="279"/>
            <ac:spMk id="3" creationId="{472B7B4A-894D-B271-EA75-B859A03B0842}"/>
          </ac:spMkLst>
        </pc:spChg>
      </pc:sldChg>
      <pc:sldChg chg="modSp">
        <pc:chgData name="Guest User" userId="S::urn:spo:anon#2af222fa1a7d9259d9bb58710f959794144167df4d3f3516ae5a17740079c75a::" providerId="AD" clId="Web-{637BE0D9-A7C2-BE9B-CA0B-BBD158236F0E}" dt="2022-08-25T14:42:42.642" v="31"/>
        <pc:sldMkLst>
          <pc:docMk/>
          <pc:sldMk cId="422905926" sldId="283"/>
        </pc:sldMkLst>
        <pc:graphicFrameChg chg="mod modGraphic">
          <ac:chgData name="Guest User" userId="S::urn:spo:anon#2af222fa1a7d9259d9bb58710f959794144167df4d3f3516ae5a17740079c75a::" providerId="AD" clId="Web-{637BE0D9-A7C2-BE9B-CA0B-BBD158236F0E}" dt="2022-08-25T14:42:42.642" v="31"/>
          <ac:graphicFrameMkLst>
            <pc:docMk/>
            <pc:sldMk cId="422905926" sldId="283"/>
            <ac:graphicFrameMk id="5" creationId="{C06A95EE-B254-E348-4A06-07894B8F42D9}"/>
          </ac:graphicFrameMkLst>
        </pc:graphicFrameChg>
      </pc:sldChg>
      <pc:sldChg chg="add replId">
        <pc:chgData name="Guest User" userId="S::urn:spo:anon#2af222fa1a7d9259d9bb58710f959794144167df4d3f3516ae5a17740079c75a::" providerId="AD" clId="Web-{637BE0D9-A7C2-BE9B-CA0B-BBD158236F0E}" dt="2022-08-25T14:43:19.346" v="32"/>
        <pc:sldMkLst>
          <pc:docMk/>
          <pc:sldMk cId="1726791470" sldId="284"/>
        </pc:sldMkLst>
      </pc:sldChg>
    </pc:docChg>
  </pc:docChgLst>
  <pc:docChgLst>
    <pc:chgData name="TI ViVE" userId="S::ti.vive@ucr.ac.cr::a203ac96-5270-4092-970d-780850bd9d0f" providerId="AD" clId="Web-{BC2A43BD-76AE-D992-6381-46F52ECC9798}"/>
    <pc:docChg chg="addSld modSld">
      <pc:chgData name="TI ViVE" userId="S::ti.vive@ucr.ac.cr::a203ac96-5270-4092-970d-780850bd9d0f" providerId="AD" clId="Web-{BC2A43BD-76AE-D992-6381-46F52ECC9798}" dt="2022-08-24T17:13:57.296" v="36"/>
      <pc:docMkLst>
        <pc:docMk/>
      </pc:docMkLst>
      <pc:sldChg chg="addSp delSp modSp">
        <pc:chgData name="TI ViVE" userId="S::ti.vive@ucr.ac.cr::a203ac96-5270-4092-970d-780850bd9d0f" providerId="AD" clId="Web-{BC2A43BD-76AE-D992-6381-46F52ECC9798}" dt="2022-08-24T17:13:30.811" v="27"/>
        <pc:sldMkLst>
          <pc:docMk/>
          <pc:sldMk cId="1214939228" sldId="272"/>
        </pc:sldMkLst>
        <pc:spChg chg="add del mod">
          <ac:chgData name="TI ViVE" userId="S::ti.vive@ucr.ac.cr::a203ac96-5270-4092-970d-780850bd9d0f" providerId="AD" clId="Web-{BC2A43BD-76AE-D992-6381-46F52ECC9798}" dt="2022-08-24T17:13:30.811" v="27"/>
          <ac:spMkLst>
            <pc:docMk/>
            <pc:sldMk cId="1214939228" sldId="272"/>
            <ac:spMk id="19" creationId="{597495A1-6E06-B628-44B4-9241B9CD8224}"/>
          </ac:spMkLst>
        </pc:spChg>
        <pc:inkChg chg="add">
          <ac:chgData name="TI ViVE" userId="S::ti.vive@ucr.ac.cr::a203ac96-5270-4092-970d-780850bd9d0f" providerId="AD" clId="Web-{BC2A43BD-76AE-D992-6381-46F52ECC9798}" dt="2022-08-24T17:07:52.909" v="0"/>
          <ac:inkMkLst>
            <pc:docMk/>
            <pc:sldMk cId="1214939228" sldId="272"/>
            <ac:inkMk id="9" creationId="{A992E699-E2FD-F81E-DC3C-0980B8073AE4}"/>
          </ac:inkMkLst>
        </pc:inkChg>
        <pc:inkChg chg="add">
          <ac:chgData name="TI ViVE" userId="S::ti.vive@ucr.ac.cr::a203ac96-5270-4092-970d-780850bd9d0f" providerId="AD" clId="Web-{BC2A43BD-76AE-D992-6381-46F52ECC9798}" dt="2022-08-24T17:07:53.924" v="1"/>
          <ac:inkMkLst>
            <pc:docMk/>
            <pc:sldMk cId="1214939228" sldId="272"/>
            <ac:inkMk id="10" creationId="{F7325960-5E76-E40A-7A58-885E9617B906}"/>
          </ac:inkMkLst>
        </pc:inkChg>
        <pc:inkChg chg="add">
          <ac:chgData name="TI ViVE" userId="S::ti.vive@ucr.ac.cr::a203ac96-5270-4092-970d-780850bd9d0f" providerId="AD" clId="Web-{BC2A43BD-76AE-D992-6381-46F52ECC9798}" dt="2022-08-24T17:08:28.300" v="2"/>
          <ac:inkMkLst>
            <pc:docMk/>
            <pc:sldMk cId="1214939228" sldId="272"/>
            <ac:inkMk id="11" creationId="{E658C01C-4128-25C6-B44C-4C5A2FB92D9F}"/>
          </ac:inkMkLst>
        </pc:inkChg>
        <pc:inkChg chg="add">
          <ac:chgData name="TI ViVE" userId="S::ti.vive@ucr.ac.cr::a203ac96-5270-4092-970d-780850bd9d0f" providerId="AD" clId="Web-{BC2A43BD-76AE-D992-6381-46F52ECC9798}" dt="2022-08-24T17:08:38.426" v="3"/>
          <ac:inkMkLst>
            <pc:docMk/>
            <pc:sldMk cId="1214939228" sldId="272"/>
            <ac:inkMk id="12" creationId="{05770D59-BD86-0A3F-096E-4C2DBCB6BEB4}"/>
          </ac:inkMkLst>
        </pc:inkChg>
        <pc:inkChg chg="add">
          <ac:chgData name="TI ViVE" userId="S::ti.vive@ucr.ac.cr::a203ac96-5270-4092-970d-780850bd9d0f" providerId="AD" clId="Web-{BC2A43BD-76AE-D992-6381-46F52ECC9798}" dt="2022-08-24T17:08:38.441" v="4"/>
          <ac:inkMkLst>
            <pc:docMk/>
            <pc:sldMk cId="1214939228" sldId="272"/>
            <ac:inkMk id="13" creationId="{02C31302-F4FF-AB6B-207E-33C0B0896B23}"/>
          </ac:inkMkLst>
        </pc:inkChg>
        <pc:inkChg chg="add">
          <ac:chgData name="TI ViVE" userId="S::ti.vive@ucr.ac.cr::a203ac96-5270-4092-970d-780850bd9d0f" providerId="AD" clId="Web-{BC2A43BD-76AE-D992-6381-46F52ECC9798}" dt="2022-08-24T17:08:38.441" v="5"/>
          <ac:inkMkLst>
            <pc:docMk/>
            <pc:sldMk cId="1214939228" sldId="272"/>
            <ac:inkMk id="14" creationId="{088DDCD6-108D-A8BB-D10E-B1232878DB4F}"/>
          </ac:inkMkLst>
        </pc:inkChg>
        <pc:inkChg chg="add">
          <ac:chgData name="TI ViVE" userId="S::ti.vive@ucr.ac.cr::a203ac96-5270-4092-970d-780850bd9d0f" providerId="AD" clId="Web-{BC2A43BD-76AE-D992-6381-46F52ECC9798}" dt="2022-08-24T17:09:05.177" v="6"/>
          <ac:inkMkLst>
            <pc:docMk/>
            <pc:sldMk cId="1214939228" sldId="272"/>
            <ac:inkMk id="15" creationId="{D1101BBF-9AF7-A5DC-18CB-5EED17A7A23F}"/>
          </ac:inkMkLst>
        </pc:inkChg>
        <pc:inkChg chg="add">
          <ac:chgData name="TI ViVE" userId="S::ti.vive@ucr.ac.cr::a203ac96-5270-4092-970d-780850bd9d0f" providerId="AD" clId="Web-{BC2A43BD-76AE-D992-6381-46F52ECC9798}" dt="2022-08-24T17:09:05.177" v="7"/>
          <ac:inkMkLst>
            <pc:docMk/>
            <pc:sldMk cId="1214939228" sldId="272"/>
            <ac:inkMk id="16" creationId="{C6CAC55C-AA06-5033-6061-7583A17EB1DF}"/>
          </ac:inkMkLst>
        </pc:inkChg>
        <pc:inkChg chg="add">
          <ac:chgData name="TI ViVE" userId="S::ti.vive@ucr.ac.cr::a203ac96-5270-4092-970d-780850bd9d0f" providerId="AD" clId="Web-{BC2A43BD-76AE-D992-6381-46F52ECC9798}" dt="2022-08-24T17:09:05.177" v="8"/>
          <ac:inkMkLst>
            <pc:docMk/>
            <pc:sldMk cId="1214939228" sldId="272"/>
            <ac:inkMk id="17" creationId="{86D41875-CCB0-EE97-035B-5F85F476D0FC}"/>
          </ac:inkMkLst>
        </pc:inkChg>
        <pc:inkChg chg="add">
          <ac:chgData name="TI ViVE" userId="S::ti.vive@ucr.ac.cr::a203ac96-5270-4092-970d-780850bd9d0f" providerId="AD" clId="Web-{BC2A43BD-76AE-D992-6381-46F52ECC9798}" dt="2022-08-24T17:12:24.090" v="9"/>
          <ac:inkMkLst>
            <pc:docMk/>
            <pc:sldMk cId="1214939228" sldId="272"/>
            <ac:inkMk id="18" creationId="{FB49785D-D224-2EB4-208B-A9BDF3FC55EB}"/>
          </ac:inkMkLst>
        </pc:inkChg>
        <pc:inkChg chg="add del">
          <ac:chgData name="TI ViVE" userId="S::ti.vive@ucr.ac.cr::a203ac96-5270-4092-970d-780850bd9d0f" providerId="AD" clId="Web-{BC2A43BD-76AE-D992-6381-46F52ECC9798}" dt="2022-08-24T17:12:29.434" v="13"/>
          <ac:inkMkLst>
            <pc:docMk/>
            <pc:sldMk cId="1214939228" sldId="272"/>
            <ac:inkMk id="20" creationId="{7FBF7A09-3BE5-E97B-CC7E-DEB2CFAAA128}"/>
          </ac:inkMkLst>
        </pc:inkChg>
        <pc:inkChg chg="add">
          <ac:chgData name="TI ViVE" userId="S::ti.vive@ucr.ac.cr::a203ac96-5270-4092-970d-780850bd9d0f" providerId="AD" clId="Web-{BC2A43BD-76AE-D992-6381-46F52ECC9798}" dt="2022-08-24T17:12:31.450" v="14"/>
          <ac:inkMkLst>
            <pc:docMk/>
            <pc:sldMk cId="1214939228" sldId="272"/>
            <ac:inkMk id="21" creationId="{2D1B45D5-BD32-CA1E-B5C2-F79011F6D880}"/>
          </ac:inkMkLst>
        </pc:inkChg>
        <pc:inkChg chg="add">
          <ac:chgData name="TI ViVE" userId="S::ti.vive@ucr.ac.cr::a203ac96-5270-4092-970d-780850bd9d0f" providerId="AD" clId="Web-{BC2A43BD-76AE-D992-6381-46F52ECC9798}" dt="2022-08-24T17:12:32.622" v="15"/>
          <ac:inkMkLst>
            <pc:docMk/>
            <pc:sldMk cId="1214939228" sldId="272"/>
            <ac:inkMk id="22" creationId="{036CDEA4-0767-EFA8-DCFA-3ABE1FD68EEB}"/>
          </ac:inkMkLst>
        </pc:inkChg>
        <pc:inkChg chg="add">
          <ac:chgData name="TI ViVE" userId="S::ti.vive@ucr.ac.cr::a203ac96-5270-4092-970d-780850bd9d0f" providerId="AD" clId="Web-{BC2A43BD-76AE-D992-6381-46F52ECC9798}" dt="2022-08-24T17:12:33.840" v="16"/>
          <ac:inkMkLst>
            <pc:docMk/>
            <pc:sldMk cId="1214939228" sldId="272"/>
            <ac:inkMk id="23" creationId="{4CE42968-1B27-DE65-A9E0-A5B6D116889B}"/>
          </ac:inkMkLst>
        </pc:inkChg>
        <pc:inkChg chg="add del">
          <ac:chgData name="TI ViVE" userId="S::ti.vive@ucr.ac.cr::a203ac96-5270-4092-970d-780850bd9d0f" providerId="AD" clId="Web-{BC2A43BD-76AE-D992-6381-46F52ECC9798}" dt="2022-08-24T17:12:36.497" v="18"/>
          <ac:inkMkLst>
            <pc:docMk/>
            <pc:sldMk cId="1214939228" sldId="272"/>
            <ac:inkMk id="24" creationId="{BCAD9B29-390E-2C09-B176-065BAB86CFE6}"/>
          </ac:inkMkLst>
        </pc:inkChg>
        <pc:inkChg chg="add">
          <ac:chgData name="TI ViVE" userId="S::ti.vive@ucr.ac.cr::a203ac96-5270-4092-970d-780850bd9d0f" providerId="AD" clId="Web-{BC2A43BD-76AE-D992-6381-46F52ECC9798}" dt="2022-08-24T17:12:38.637" v="19"/>
          <ac:inkMkLst>
            <pc:docMk/>
            <pc:sldMk cId="1214939228" sldId="272"/>
            <ac:inkMk id="25" creationId="{67D970AD-DB79-F0DB-A247-08E7F9DFE962}"/>
          </ac:inkMkLst>
        </pc:inkChg>
        <pc:inkChg chg="add">
          <ac:chgData name="TI ViVE" userId="S::ti.vive@ucr.ac.cr::a203ac96-5270-4092-970d-780850bd9d0f" providerId="AD" clId="Web-{BC2A43BD-76AE-D992-6381-46F52ECC9798}" dt="2022-08-24T17:12:42.809" v="20"/>
          <ac:inkMkLst>
            <pc:docMk/>
            <pc:sldMk cId="1214939228" sldId="272"/>
            <ac:inkMk id="26" creationId="{7BB666B2-4686-D832-C01D-60CDCAD7ACC0}"/>
          </ac:inkMkLst>
        </pc:inkChg>
        <pc:inkChg chg="add">
          <ac:chgData name="TI ViVE" userId="S::ti.vive@ucr.ac.cr::a203ac96-5270-4092-970d-780850bd9d0f" providerId="AD" clId="Web-{BC2A43BD-76AE-D992-6381-46F52ECC9798}" dt="2022-08-24T17:12:42.809" v="21"/>
          <ac:inkMkLst>
            <pc:docMk/>
            <pc:sldMk cId="1214939228" sldId="272"/>
            <ac:inkMk id="27" creationId="{AF0D887D-7D42-35D0-F9F3-2E0C5473855B}"/>
          </ac:inkMkLst>
        </pc:inkChg>
        <pc:inkChg chg="add">
          <ac:chgData name="TI ViVE" userId="S::ti.vive@ucr.ac.cr::a203ac96-5270-4092-970d-780850bd9d0f" providerId="AD" clId="Web-{BC2A43BD-76AE-D992-6381-46F52ECC9798}" dt="2022-08-24T17:12:42.809" v="22"/>
          <ac:inkMkLst>
            <pc:docMk/>
            <pc:sldMk cId="1214939228" sldId="272"/>
            <ac:inkMk id="28" creationId="{7B899C08-598C-484C-2E32-4EB2DC751E55}"/>
          </ac:inkMkLst>
        </pc:inkChg>
        <pc:inkChg chg="add">
          <ac:chgData name="TI ViVE" userId="S::ti.vive@ucr.ac.cr::a203ac96-5270-4092-970d-780850bd9d0f" providerId="AD" clId="Web-{BC2A43BD-76AE-D992-6381-46F52ECC9798}" dt="2022-08-24T17:12:42.825" v="23"/>
          <ac:inkMkLst>
            <pc:docMk/>
            <pc:sldMk cId="1214939228" sldId="272"/>
            <ac:inkMk id="29" creationId="{12E157BE-8FB3-4EE5-A941-DEAF02CD4170}"/>
          </ac:inkMkLst>
        </pc:inkChg>
        <pc:inkChg chg="add">
          <ac:chgData name="TI ViVE" userId="S::ti.vive@ucr.ac.cr::a203ac96-5270-4092-970d-780850bd9d0f" providerId="AD" clId="Web-{BC2A43BD-76AE-D992-6381-46F52ECC9798}" dt="2022-08-24T17:13:15.904" v="24"/>
          <ac:inkMkLst>
            <pc:docMk/>
            <pc:sldMk cId="1214939228" sldId="272"/>
            <ac:inkMk id="30" creationId="{EF17EFCD-04CD-190B-A4A6-332A1865157C}"/>
          </ac:inkMkLst>
        </pc:inkChg>
        <pc:inkChg chg="add del">
          <ac:chgData name="TI ViVE" userId="S::ti.vive@ucr.ac.cr::a203ac96-5270-4092-970d-780850bd9d0f" providerId="AD" clId="Web-{BC2A43BD-76AE-D992-6381-46F52ECC9798}" dt="2022-08-24T17:13:22.030" v="26"/>
          <ac:inkMkLst>
            <pc:docMk/>
            <pc:sldMk cId="1214939228" sldId="272"/>
            <ac:inkMk id="31" creationId="{65A853F1-9146-7B4F-AB5B-D1BE8E0330BB}"/>
          </ac:inkMkLst>
        </pc:inkChg>
      </pc:sldChg>
      <pc:sldChg chg="addSp new">
        <pc:chgData name="TI ViVE" userId="S::ti.vive@ucr.ac.cr::a203ac96-5270-4092-970d-780850bd9d0f" providerId="AD" clId="Web-{BC2A43BD-76AE-D992-6381-46F52ECC9798}" dt="2022-08-24T17:13:57.296" v="36"/>
        <pc:sldMkLst>
          <pc:docMk/>
          <pc:sldMk cId="3989763823" sldId="277"/>
        </pc:sldMkLst>
        <pc:inkChg chg="add">
          <ac:chgData name="TI ViVE" userId="S::ti.vive@ucr.ac.cr::a203ac96-5270-4092-970d-780850bd9d0f" providerId="AD" clId="Web-{BC2A43BD-76AE-D992-6381-46F52ECC9798}" dt="2022-08-24T17:13:51.249" v="29"/>
          <ac:inkMkLst>
            <pc:docMk/>
            <pc:sldMk cId="3989763823" sldId="277"/>
            <ac:inkMk id="4" creationId="{F55FE617-AA98-F2C0-67D6-AB1518841882}"/>
          </ac:inkMkLst>
        </pc:inkChg>
        <pc:inkChg chg="add">
          <ac:chgData name="TI ViVE" userId="S::ti.vive@ucr.ac.cr::a203ac96-5270-4092-970d-780850bd9d0f" providerId="AD" clId="Web-{BC2A43BD-76AE-D992-6381-46F52ECC9798}" dt="2022-08-24T17:13:53.484" v="30"/>
          <ac:inkMkLst>
            <pc:docMk/>
            <pc:sldMk cId="3989763823" sldId="277"/>
            <ac:inkMk id="5" creationId="{FBF9317C-E228-EDEF-ADF6-1F54C8C042E0}"/>
          </ac:inkMkLst>
        </pc:inkChg>
        <pc:inkChg chg="add">
          <ac:chgData name="TI ViVE" userId="S::ti.vive@ucr.ac.cr::a203ac96-5270-4092-970d-780850bd9d0f" providerId="AD" clId="Web-{BC2A43BD-76AE-D992-6381-46F52ECC9798}" dt="2022-08-24T17:13:53.484" v="31"/>
          <ac:inkMkLst>
            <pc:docMk/>
            <pc:sldMk cId="3989763823" sldId="277"/>
            <ac:inkMk id="6" creationId="{D0476590-E0AA-A729-73CE-14E9BAB97B40}"/>
          </ac:inkMkLst>
        </pc:inkChg>
        <pc:inkChg chg="add">
          <ac:chgData name="TI ViVE" userId="S::ti.vive@ucr.ac.cr::a203ac96-5270-4092-970d-780850bd9d0f" providerId="AD" clId="Web-{BC2A43BD-76AE-D992-6381-46F52ECC9798}" dt="2022-08-24T17:13:53.484" v="32"/>
          <ac:inkMkLst>
            <pc:docMk/>
            <pc:sldMk cId="3989763823" sldId="277"/>
            <ac:inkMk id="7" creationId="{C216576B-CB4F-0DE1-D4FA-839315865643}"/>
          </ac:inkMkLst>
        </pc:inkChg>
        <pc:inkChg chg="add">
          <ac:chgData name="TI ViVE" userId="S::ti.vive@ucr.ac.cr::a203ac96-5270-4092-970d-780850bd9d0f" providerId="AD" clId="Web-{BC2A43BD-76AE-D992-6381-46F52ECC9798}" dt="2022-08-24T17:13:57.281" v="33"/>
          <ac:inkMkLst>
            <pc:docMk/>
            <pc:sldMk cId="3989763823" sldId="277"/>
            <ac:inkMk id="8" creationId="{2BBD881B-D7E8-B0CD-62F1-E1C784F4398F}"/>
          </ac:inkMkLst>
        </pc:inkChg>
        <pc:inkChg chg="add">
          <ac:chgData name="TI ViVE" userId="S::ti.vive@ucr.ac.cr::a203ac96-5270-4092-970d-780850bd9d0f" providerId="AD" clId="Web-{BC2A43BD-76AE-D992-6381-46F52ECC9798}" dt="2022-08-24T17:13:57.281" v="34"/>
          <ac:inkMkLst>
            <pc:docMk/>
            <pc:sldMk cId="3989763823" sldId="277"/>
            <ac:inkMk id="9" creationId="{41B99231-AF3E-42A6-3E6E-5EA59945A02E}"/>
          </ac:inkMkLst>
        </pc:inkChg>
        <pc:inkChg chg="add">
          <ac:chgData name="TI ViVE" userId="S::ti.vive@ucr.ac.cr::a203ac96-5270-4092-970d-780850bd9d0f" providerId="AD" clId="Web-{BC2A43BD-76AE-D992-6381-46F52ECC9798}" dt="2022-08-24T17:13:57.296" v="35"/>
          <ac:inkMkLst>
            <pc:docMk/>
            <pc:sldMk cId="3989763823" sldId="277"/>
            <ac:inkMk id="10" creationId="{4209BD72-3A38-EDD0-2EDD-6479ECDA96D1}"/>
          </ac:inkMkLst>
        </pc:inkChg>
        <pc:inkChg chg="add">
          <ac:chgData name="TI ViVE" userId="S::ti.vive@ucr.ac.cr::a203ac96-5270-4092-970d-780850bd9d0f" providerId="AD" clId="Web-{BC2A43BD-76AE-D992-6381-46F52ECC9798}" dt="2022-08-24T17:13:57.296" v="36"/>
          <ac:inkMkLst>
            <pc:docMk/>
            <pc:sldMk cId="3989763823" sldId="277"/>
            <ac:inkMk id="11" creationId="{7EC389E1-3F9A-91CD-607D-699141246D27}"/>
          </ac:inkMkLst>
        </pc:inkChg>
      </pc:sldChg>
    </pc:docChg>
  </pc:docChgLst>
  <pc:docChgLst>
    <pc:chgData name="ana cecilia vargas gonzalez" userId="S::anacecilia.vargas@ucr.ac.cr::d3d82f59-5fe8-4e5b-806f-5c635bae675a" providerId="AD" clId="Web-{AC643C54-59B4-6C62-A1B0-FE64D99306FA}"/>
    <pc:docChg chg="addSld delSld modSld sldOrd">
      <pc:chgData name="ana cecilia vargas gonzalez" userId="S::anacecilia.vargas@ucr.ac.cr::d3d82f59-5fe8-4e5b-806f-5c635bae675a" providerId="AD" clId="Web-{AC643C54-59B4-6C62-A1B0-FE64D99306FA}" dt="2022-08-16T20:36:02.849" v="715"/>
      <pc:docMkLst>
        <pc:docMk/>
      </pc:docMkLst>
      <pc:sldChg chg="modSp">
        <pc:chgData name="ana cecilia vargas gonzalez" userId="S::anacecilia.vargas@ucr.ac.cr::d3d82f59-5fe8-4e5b-806f-5c635bae675a" providerId="AD" clId="Web-{AC643C54-59B4-6C62-A1B0-FE64D99306FA}" dt="2022-08-16T19:58:54.343" v="4" actId="20577"/>
        <pc:sldMkLst>
          <pc:docMk/>
          <pc:sldMk cId="0" sldId="256"/>
        </pc:sldMkLst>
        <pc:spChg chg="mod">
          <ac:chgData name="ana cecilia vargas gonzalez" userId="S::anacecilia.vargas@ucr.ac.cr::d3d82f59-5fe8-4e5b-806f-5c635bae675a" providerId="AD" clId="Web-{AC643C54-59B4-6C62-A1B0-FE64D99306FA}" dt="2022-08-16T19:58:54.343" v="4" actId="20577"/>
          <ac:spMkLst>
            <pc:docMk/>
            <pc:sldMk cId="0" sldId="256"/>
            <ac:spMk id="132" creationId="{00000000-0000-0000-0000-000000000000}"/>
          </ac:spMkLst>
        </pc:spChg>
      </pc:sldChg>
      <pc:sldChg chg="modSp new ord">
        <pc:chgData name="ana cecilia vargas gonzalez" userId="S::anacecilia.vargas@ucr.ac.cr::d3d82f59-5fe8-4e5b-806f-5c635bae675a" providerId="AD" clId="Web-{AC643C54-59B4-6C62-A1B0-FE64D99306FA}" dt="2022-08-16T20:00:15.110" v="11" actId="20577"/>
        <pc:sldMkLst>
          <pc:docMk/>
          <pc:sldMk cId="413576349" sldId="265"/>
        </pc:sldMkLst>
        <pc:spChg chg="mod">
          <ac:chgData name="ana cecilia vargas gonzalez" userId="S::anacecilia.vargas@ucr.ac.cr::d3d82f59-5fe8-4e5b-806f-5c635bae675a" providerId="AD" clId="Web-{AC643C54-59B4-6C62-A1B0-FE64D99306FA}" dt="2022-08-16T20:00:15.110" v="11" actId="20577"/>
          <ac:spMkLst>
            <pc:docMk/>
            <pc:sldMk cId="413576349" sldId="265"/>
            <ac:spMk id="3" creationId="{C62A00EA-513E-7ACA-D2F6-C0668FE967FB}"/>
          </ac:spMkLst>
        </pc:spChg>
      </pc:sldChg>
      <pc:sldChg chg="modSp new del">
        <pc:chgData name="ana cecilia vargas gonzalez" userId="S::anacecilia.vargas@ucr.ac.cr::d3d82f59-5fe8-4e5b-806f-5c635bae675a" providerId="AD" clId="Web-{AC643C54-59B4-6C62-A1B0-FE64D99306FA}" dt="2022-08-16T20:36:02.849" v="715"/>
        <pc:sldMkLst>
          <pc:docMk/>
          <pc:sldMk cId="2285375080" sldId="266"/>
        </pc:sldMkLst>
        <pc:spChg chg="mod">
          <ac:chgData name="ana cecilia vargas gonzalez" userId="S::anacecilia.vargas@ucr.ac.cr::d3d82f59-5fe8-4e5b-806f-5c635bae675a" providerId="AD" clId="Web-{AC643C54-59B4-6C62-A1B0-FE64D99306FA}" dt="2022-08-16T20:00:55.908" v="53" actId="20577"/>
          <ac:spMkLst>
            <pc:docMk/>
            <pc:sldMk cId="2285375080" sldId="266"/>
            <ac:spMk id="3" creationId="{D5FA2624-D866-17D6-81D3-01225193F882}"/>
          </ac:spMkLst>
        </pc:spChg>
      </pc:sldChg>
      <pc:sldChg chg="modSp new">
        <pc:chgData name="ana cecilia vargas gonzalez" userId="S::anacecilia.vargas@ucr.ac.cr::d3d82f59-5fe8-4e5b-806f-5c635bae675a" providerId="AD" clId="Web-{AC643C54-59B4-6C62-A1B0-FE64D99306FA}" dt="2022-08-16T20:22:27.085" v="144" actId="20577"/>
        <pc:sldMkLst>
          <pc:docMk/>
          <pc:sldMk cId="3795956204" sldId="267"/>
        </pc:sldMkLst>
        <pc:spChg chg="mod">
          <ac:chgData name="ana cecilia vargas gonzalez" userId="S::anacecilia.vargas@ucr.ac.cr::d3d82f59-5fe8-4e5b-806f-5c635bae675a" providerId="AD" clId="Web-{AC643C54-59B4-6C62-A1B0-FE64D99306FA}" dt="2022-08-16T20:15:34.563" v="98" actId="20577"/>
          <ac:spMkLst>
            <pc:docMk/>
            <pc:sldMk cId="3795956204" sldId="267"/>
            <ac:spMk id="2" creationId="{6C86DD7D-ED81-8CF5-81C3-F6A3C5619A64}"/>
          </ac:spMkLst>
        </pc:spChg>
        <pc:spChg chg="mod">
          <ac:chgData name="ana cecilia vargas gonzalez" userId="S::anacecilia.vargas@ucr.ac.cr::d3d82f59-5fe8-4e5b-806f-5c635bae675a" providerId="AD" clId="Web-{AC643C54-59B4-6C62-A1B0-FE64D99306FA}" dt="2022-08-16T20:22:27.085" v="144" actId="20577"/>
          <ac:spMkLst>
            <pc:docMk/>
            <pc:sldMk cId="3795956204" sldId="267"/>
            <ac:spMk id="3" creationId="{7B3312B4-F21E-A28B-4F60-CFFC3127B955}"/>
          </ac:spMkLst>
        </pc:spChg>
      </pc:sldChg>
      <pc:sldChg chg="modSp new">
        <pc:chgData name="ana cecilia vargas gonzalez" userId="S::anacecilia.vargas@ucr.ac.cr::d3d82f59-5fe8-4e5b-806f-5c635bae675a" providerId="AD" clId="Web-{AC643C54-59B4-6C62-A1B0-FE64D99306FA}" dt="2022-08-16T20:31:38.454" v="508" actId="20577"/>
        <pc:sldMkLst>
          <pc:docMk/>
          <pc:sldMk cId="2877978195" sldId="268"/>
        </pc:sldMkLst>
        <pc:spChg chg="mod">
          <ac:chgData name="ana cecilia vargas gonzalez" userId="S::anacecilia.vargas@ucr.ac.cr::d3d82f59-5fe8-4e5b-806f-5c635bae675a" providerId="AD" clId="Web-{AC643C54-59B4-6C62-A1B0-FE64D99306FA}" dt="2022-08-16T20:31:38.454" v="508" actId="20577"/>
          <ac:spMkLst>
            <pc:docMk/>
            <pc:sldMk cId="2877978195" sldId="268"/>
            <ac:spMk id="3" creationId="{E1A90004-F506-653A-1E14-2E033E13A902}"/>
          </ac:spMkLst>
        </pc:spChg>
      </pc:sldChg>
      <pc:sldChg chg="add ord">
        <pc:chgData name="ana cecilia vargas gonzalez" userId="S::anacecilia.vargas@ucr.ac.cr::d3d82f59-5fe8-4e5b-806f-5c635bae675a" providerId="AD" clId="Web-{AC643C54-59B4-6C62-A1B0-FE64D99306FA}" dt="2022-08-16T20:05:18.428" v="55"/>
        <pc:sldMkLst>
          <pc:docMk/>
          <pc:sldMk cId="1676683521" sldId="269"/>
        </pc:sldMkLst>
      </pc:sldChg>
      <pc:sldChg chg="modSp new">
        <pc:chgData name="ana cecilia vargas gonzalez" userId="S::anacecilia.vargas@ucr.ac.cr::d3d82f59-5fe8-4e5b-806f-5c635bae675a" providerId="AD" clId="Web-{AC643C54-59B4-6C62-A1B0-FE64D99306FA}" dt="2022-08-16T20:33:31.081" v="643" actId="20577"/>
        <pc:sldMkLst>
          <pc:docMk/>
          <pc:sldMk cId="2253711129" sldId="270"/>
        </pc:sldMkLst>
        <pc:spChg chg="mod">
          <ac:chgData name="ana cecilia vargas gonzalez" userId="S::anacecilia.vargas@ucr.ac.cr::d3d82f59-5fe8-4e5b-806f-5c635bae675a" providerId="AD" clId="Web-{AC643C54-59B4-6C62-A1B0-FE64D99306FA}" dt="2022-08-16T20:33:31.081" v="643" actId="20577"/>
          <ac:spMkLst>
            <pc:docMk/>
            <pc:sldMk cId="2253711129" sldId="270"/>
            <ac:spMk id="3" creationId="{E0E3E9A4-53DF-9E54-19BF-DBF31BCC1CD1}"/>
          </ac:spMkLst>
        </pc:spChg>
      </pc:sldChg>
      <pc:sldChg chg="modSp new">
        <pc:chgData name="ana cecilia vargas gonzalez" userId="S::anacecilia.vargas@ucr.ac.cr::d3d82f59-5fe8-4e5b-806f-5c635bae675a" providerId="AD" clId="Web-{AC643C54-59B4-6C62-A1B0-FE64D99306FA}" dt="2022-08-16T20:34:06.800" v="662" actId="20577"/>
        <pc:sldMkLst>
          <pc:docMk/>
          <pc:sldMk cId="3805612539" sldId="271"/>
        </pc:sldMkLst>
        <pc:spChg chg="mod">
          <ac:chgData name="ana cecilia vargas gonzalez" userId="S::anacecilia.vargas@ucr.ac.cr::d3d82f59-5fe8-4e5b-806f-5c635bae675a" providerId="AD" clId="Web-{AC643C54-59B4-6C62-A1B0-FE64D99306FA}" dt="2022-08-16T20:34:06.800" v="662" actId="20577"/>
          <ac:spMkLst>
            <pc:docMk/>
            <pc:sldMk cId="3805612539" sldId="271"/>
            <ac:spMk id="2" creationId="{E2C33653-8D06-0FA4-FE48-0D110F3CD6F9}"/>
          </ac:spMkLst>
        </pc:spChg>
      </pc:sldChg>
      <pc:sldChg chg="delSp modSp add replId">
        <pc:chgData name="ana cecilia vargas gonzalez" userId="S::anacecilia.vargas@ucr.ac.cr::d3d82f59-5fe8-4e5b-806f-5c635bae675a" providerId="AD" clId="Web-{AC643C54-59B4-6C62-A1B0-FE64D99306FA}" dt="2022-08-16T20:35:37.989" v="696" actId="20577"/>
        <pc:sldMkLst>
          <pc:docMk/>
          <pc:sldMk cId="1214939228" sldId="272"/>
        </pc:sldMkLst>
        <pc:spChg chg="mod">
          <ac:chgData name="ana cecilia vargas gonzalez" userId="S::anacecilia.vargas@ucr.ac.cr::d3d82f59-5fe8-4e5b-806f-5c635bae675a" providerId="AD" clId="Web-{AC643C54-59B4-6C62-A1B0-FE64D99306FA}" dt="2022-08-16T20:35:37.989" v="696" actId="20577"/>
          <ac:spMkLst>
            <pc:docMk/>
            <pc:sldMk cId="1214939228" sldId="272"/>
            <ac:spMk id="2" creationId="{E2C33653-8D06-0FA4-FE48-0D110F3CD6F9}"/>
          </ac:spMkLst>
        </pc:spChg>
        <pc:spChg chg="del">
          <ac:chgData name="ana cecilia vargas gonzalez" userId="S::anacecilia.vargas@ucr.ac.cr::d3d82f59-5fe8-4e5b-806f-5c635bae675a" providerId="AD" clId="Web-{AC643C54-59B4-6C62-A1B0-FE64D99306FA}" dt="2022-08-16T20:35:29.707" v="688"/>
          <ac:spMkLst>
            <pc:docMk/>
            <pc:sldMk cId="1214939228" sldId="272"/>
            <ac:spMk id="3" creationId="{3F999F2A-DBE7-1250-112F-58E459FB120C}"/>
          </ac:spMkLst>
        </pc:spChg>
      </pc:sldChg>
      <pc:sldChg chg="delSp modSp add replId">
        <pc:chgData name="ana cecilia vargas gonzalez" userId="S::anacecilia.vargas@ucr.ac.cr::d3d82f59-5fe8-4e5b-806f-5c635bae675a" providerId="AD" clId="Web-{AC643C54-59B4-6C62-A1B0-FE64D99306FA}" dt="2022-08-16T20:35:22.161" v="687" actId="20577"/>
        <pc:sldMkLst>
          <pc:docMk/>
          <pc:sldMk cId="3493695442" sldId="273"/>
        </pc:sldMkLst>
        <pc:spChg chg="mod">
          <ac:chgData name="ana cecilia vargas gonzalez" userId="S::anacecilia.vargas@ucr.ac.cr::d3d82f59-5fe8-4e5b-806f-5c635bae675a" providerId="AD" clId="Web-{AC643C54-59B4-6C62-A1B0-FE64D99306FA}" dt="2022-08-16T20:35:22.161" v="687" actId="20577"/>
          <ac:spMkLst>
            <pc:docMk/>
            <pc:sldMk cId="3493695442" sldId="273"/>
            <ac:spMk id="2" creationId="{E2C33653-8D06-0FA4-FE48-0D110F3CD6F9}"/>
          </ac:spMkLst>
        </pc:spChg>
        <pc:spChg chg="del">
          <ac:chgData name="ana cecilia vargas gonzalez" userId="S::anacecilia.vargas@ucr.ac.cr::d3d82f59-5fe8-4e5b-806f-5c635bae675a" providerId="AD" clId="Web-{AC643C54-59B4-6C62-A1B0-FE64D99306FA}" dt="2022-08-16T20:35:12.770" v="683"/>
          <ac:spMkLst>
            <pc:docMk/>
            <pc:sldMk cId="3493695442" sldId="273"/>
            <ac:spMk id="3" creationId="{3F999F2A-DBE7-1250-112F-58E459FB120C}"/>
          </ac:spMkLst>
        </pc:spChg>
      </pc:sldChg>
      <pc:sldChg chg="delSp modSp add replId">
        <pc:chgData name="ana cecilia vargas gonzalez" userId="S::anacecilia.vargas@ucr.ac.cr::d3d82f59-5fe8-4e5b-806f-5c635bae675a" providerId="AD" clId="Web-{AC643C54-59B4-6C62-A1B0-FE64D99306FA}" dt="2022-08-16T20:35:05.191" v="682" actId="20577"/>
        <pc:sldMkLst>
          <pc:docMk/>
          <pc:sldMk cId="2192404378" sldId="274"/>
        </pc:sldMkLst>
        <pc:spChg chg="mod">
          <ac:chgData name="ana cecilia vargas gonzalez" userId="S::anacecilia.vargas@ucr.ac.cr::d3d82f59-5fe8-4e5b-806f-5c635bae675a" providerId="AD" clId="Web-{AC643C54-59B4-6C62-A1B0-FE64D99306FA}" dt="2022-08-16T20:35:05.191" v="682" actId="20577"/>
          <ac:spMkLst>
            <pc:docMk/>
            <pc:sldMk cId="2192404378" sldId="274"/>
            <ac:spMk id="2" creationId="{E2C33653-8D06-0FA4-FE48-0D110F3CD6F9}"/>
          </ac:spMkLst>
        </pc:spChg>
        <pc:spChg chg="del">
          <ac:chgData name="ana cecilia vargas gonzalez" userId="S::anacecilia.vargas@ucr.ac.cr::d3d82f59-5fe8-4e5b-806f-5c635bae675a" providerId="AD" clId="Web-{AC643C54-59B4-6C62-A1B0-FE64D99306FA}" dt="2022-08-16T20:34:57.894" v="672"/>
          <ac:spMkLst>
            <pc:docMk/>
            <pc:sldMk cId="2192404378" sldId="274"/>
            <ac:spMk id="3" creationId="{3F999F2A-DBE7-1250-112F-58E459FB120C}"/>
          </ac:spMkLst>
        </pc:spChg>
      </pc:sldChg>
      <pc:sldChg chg="delSp modSp add replId">
        <pc:chgData name="ana cecilia vargas gonzalez" userId="S::anacecilia.vargas@ucr.ac.cr::d3d82f59-5fe8-4e5b-806f-5c635bae675a" providerId="AD" clId="Web-{AC643C54-59B4-6C62-A1B0-FE64D99306FA}" dt="2022-08-16T20:34:52.754" v="671" actId="20577"/>
        <pc:sldMkLst>
          <pc:docMk/>
          <pc:sldMk cId="437683201" sldId="275"/>
        </pc:sldMkLst>
        <pc:spChg chg="mod">
          <ac:chgData name="ana cecilia vargas gonzalez" userId="S::anacecilia.vargas@ucr.ac.cr::d3d82f59-5fe8-4e5b-806f-5c635bae675a" providerId="AD" clId="Web-{AC643C54-59B4-6C62-A1B0-FE64D99306FA}" dt="2022-08-16T20:34:52.754" v="671" actId="20577"/>
          <ac:spMkLst>
            <pc:docMk/>
            <pc:sldMk cId="437683201" sldId="275"/>
            <ac:spMk id="2" creationId="{E2C33653-8D06-0FA4-FE48-0D110F3CD6F9}"/>
          </ac:spMkLst>
        </pc:spChg>
        <pc:spChg chg="del">
          <ac:chgData name="ana cecilia vargas gonzalez" userId="S::anacecilia.vargas@ucr.ac.cr::d3d82f59-5fe8-4e5b-806f-5c635bae675a" providerId="AD" clId="Web-{AC643C54-59B4-6C62-A1B0-FE64D99306FA}" dt="2022-08-16T20:34:47.926" v="667"/>
          <ac:spMkLst>
            <pc:docMk/>
            <pc:sldMk cId="437683201" sldId="275"/>
            <ac:spMk id="3" creationId="{3F999F2A-DBE7-1250-112F-58E459FB120C}"/>
          </ac:spMkLst>
        </pc:spChg>
      </pc:sldChg>
      <pc:sldChg chg="modSp new">
        <pc:chgData name="ana cecilia vargas gonzalez" userId="S::anacecilia.vargas@ucr.ac.cr::d3d82f59-5fe8-4e5b-806f-5c635bae675a" providerId="AD" clId="Web-{AC643C54-59B4-6C62-A1B0-FE64D99306FA}" dt="2022-08-16T20:36:00.552" v="714" actId="20577"/>
        <pc:sldMkLst>
          <pc:docMk/>
          <pc:sldMk cId="848548227" sldId="276"/>
        </pc:sldMkLst>
        <pc:spChg chg="mod">
          <ac:chgData name="ana cecilia vargas gonzalez" userId="S::anacecilia.vargas@ucr.ac.cr::d3d82f59-5fe8-4e5b-806f-5c635bae675a" providerId="AD" clId="Web-{AC643C54-59B4-6C62-A1B0-FE64D99306FA}" dt="2022-08-16T20:36:00.552" v="714" actId="20577"/>
          <ac:spMkLst>
            <pc:docMk/>
            <pc:sldMk cId="848548227" sldId="276"/>
            <ac:spMk id="2" creationId="{DB3BF2AB-94D4-A29E-4C70-F287E7598626}"/>
          </ac:spMkLst>
        </pc:spChg>
      </pc:sldChg>
    </pc:docChg>
  </pc:docChgLst>
  <pc:docChgLst>
    <pc:chgData name="ERICK ABDIEL ORESTES CHAVES" userId="S::erick.orestes@ucr.ac.cr::cac5253f-405a-49a0-b164-a1f24b786cba" providerId="AD" clId="Web-{02203529-4FF8-14D2-26A8-44B29D68AA9F}"/>
    <pc:docChg chg="delSld modSld">
      <pc:chgData name="ERICK ABDIEL ORESTES CHAVES" userId="S::erick.orestes@ucr.ac.cr::cac5253f-405a-49a0-b164-a1f24b786cba" providerId="AD" clId="Web-{02203529-4FF8-14D2-26A8-44B29D68AA9F}" dt="2022-08-25T16:38:33.633" v="1142"/>
      <pc:docMkLst>
        <pc:docMk/>
      </pc:docMkLst>
      <pc:sldChg chg="modSp">
        <pc:chgData name="ERICK ABDIEL ORESTES CHAVES" userId="S::erick.orestes@ucr.ac.cr::cac5253f-405a-49a0-b164-a1f24b786cba" providerId="AD" clId="Web-{02203529-4FF8-14D2-26A8-44B29D68AA9F}" dt="2022-08-25T15:04:13.728" v="95"/>
        <pc:sldMkLst>
          <pc:docMk/>
          <pc:sldMk cId="40994206" sldId="281"/>
        </pc:sldMkLst>
        <pc:graphicFrameChg chg="mod modGraphic">
          <ac:chgData name="ERICK ABDIEL ORESTES CHAVES" userId="S::erick.orestes@ucr.ac.cr::cac5253f-405a-49a0-b164-a1f24b786cba" providerId="AD" clId="Web-{02203529-4FF8-14D2-26A8-44B29D68AA9F}" dt="2022-08-25T15:04:13.728" v="95"/>
          <ac:graphicFrameMkLst>
            <pc:docMk/>
            <pc:sldMk cId="40994206" sldId="281"/>
            <ac:graphicFrameMk id="5" creationId="{C06A95EE-B254-E348-4A06-07894B8F42D9}"/>
          </ac:graphicFrameMkLst>
        </pc:graphicFrameChg>
      </pc:sldChg>
      <pc:sldChg chg="del">
        <pc:chgData name="ERICK ABDIEL ORESTES CHAVES" userId="S::erick.orestes@ucr.ac.cr::cac5253f-405a-49a0-b164-a1f24b786cba" providerId="AD" clId="Web-{02203529-4FF8-14D2-26A8-44B29D68AA9F}" dt="2022-08-25T15:25:21.051" v="272"/>
        <pc:sldMkLst>
          <pc:docMk/>
          <pc:sldMk cId="2306495660" sldId="282"/>
        </pc:sldMkLst>
      </pc:sldChg>
      <pc:sldChg chg="modSp">
        <pc:chgData name="ERICK ABDIEL ORESTES CHAVES" userId="S::erick.orestes@ucr.ac.cr::cac5253f-405a-49a0-b164-a1f24b786cba" providerId="AD" clId="Web-{02203529-4FF8-14D2-26A8-44B29D68AA9F}" dt="2022-08-25T16:34:03.093" v="1114"/>
        <pc:sldMkLst>
          <pc:docMk/>
          <pc:sldMk cId="421942112" sldId="285"/>
        </pc:sldMkLst>
        <pc:graphicFrameChg chg="mod modGraphic">
          <ac:chgData name="ERICK ABDIEL ORESTES CHAVES" userId="S::erick.orestes@ucr.ac.cr::cac5253f-405a-49a0-b164-a1f24b786cba" providerId="AD" clId="Web-{02203529-4FF8-14D2-26A8-44B29D68AA9F}" dt="2022-08-25T16:34:03.093" v="1114"/>
          <ac:graphicFrameMkLst>
            <pc:docMk/>
            <pc:sldMk cId="421942112" sldId="285"/>
            <ac:graphicFrameMk id="3" creationId="{F017E480-E107-91FB-ECB7-28ABD484F185}"/>
          </ac:graphicFrameMkLst>
        </pc:graphicFrameChg>
      </pc:sldChg>
      <pc:sldChg chg="modSp">
        <pc:chgData name="ERICK ABDIEL ORESTES CHAVES" userId="S::erick.orestes@ucr.ac.cr::cac5253f-405a-49a0-b164-a1f24b786cba" providerId="AD" clId="Web-{02203529-4FF8-14D2-26A8-44B29D68AA9F}" dt="2022-08-25T16:34:16.202" v="1118"/>
        <pc:sldMkLst>
          <pc:docMk/>
          <pc:sldMk cId="1484344899" sldId="286"/>
        </pc:sldMkLst>
        <pc:graphicFrameChg chg="mod modGraphic">
          <ac:chgData name="ERICK ABDIEL ORESTES CHAVES" userId="S::erick.orestes@ucr.ac.cr::cac5253f-405a-49a0-b164-a1f24b786cba" providerId="AD" clId="Web-{02203529-4FF8-14D2-26A8-44B29D68AA9F}" dt="2022-08-25T16:34:16.202" v="1118"/>
          <ac:graphicFrameMkLst>
            <pc:docMk/>
            <pc:sldMk cId="1484344899" sldId="286"/>
            <ac:graphicFrameMk id="3" creationId="{F017E480-E107-91FB-ECB7-28ABD484F185}"/>
          </ac:graphicFrameMkLst>
        </pc:graphicFrameChg>
      </pc:sldChg>
      <pc:sldChg chg="modSp">
        <pc:chgData name="ERICK ABDIEL ORESTES CHAVES" userId="S::erick.orestes@ucr.ac.cr::cac5253f-405a-49a0-b164-a1f24b786cba" providerId="AD" clId="Web-{02203529-4FF8-14D2-26A8-44B29D68AA9F}" dt="2022-08-25T16:38:11.070" v="1130"/>
        <pc:sldMkLst>
          <pc:docMk/>
          <pc:sldMk cId="1895129767" sldId="287"/>
        </pc:sldMkLst>
        <pc:graphicFrameChg chg="mod modGraphic">
          <ac:chgData name="ERICK ABDIEL ORESTES CHAVES" userId="S::erick.orestes@ucr.ac.cr::cac5253f-405a-49a0-b164-a1f24b786cba" providerId="AD" clId="Web-{02203529-4FF8-14D2-26A8-44B29D68AA9F}" dt="2022-08-25T16:38:11.070" v="1130"/>
          <ac:graphicFrameMkLst>
            <pc:docMk/>
            <pc:sldMk cId="1895129767" sldId="287"/>
            <ac:graphicFrameMk id="3" creationId="{F017E480-E107-91FB-ECB7-28ABD484F185}"/>
          </ac:graphicFrameMkLst>
        </pc:graphicFrameChg>
      </pc:sldChg>
      <pc:sldChg chg="modSp">
        <pc:chgData name="ERICK ABDIEL ORESTES CHAVES" userId="S::erick.orestes@ucr.ac.cr::cac5253f-405a-49a0-b164-a1f24b786cba" providerId="AD" clId="Web-{02203529-4FF8-14D2-26A8-44B29D68AA9F}" dt="2022-08-25T16:37:39.084" v="1126"/>
        <pc:sldMkLst>
          <pc:docMk/>
          <pc:sldMk cId="1507385091" sldId="288"/>
        </pc:sldMkLst>
        <pc:graphicFrameChg chg="mod modGraphic">
          <ac:chgData name="ERICK ABDIEL ORESTES CHAVES" userId="S::erick.orestes@ucr.ac.cr::cac5253f-405a-49a0-b164-a1f24b786cba" providerId="AD" clId="Web-{02203529-4FF8-14D2-26A8-44B29D68AA9F}" dt="2022-08-25T16:37:39.084" v="1126"/>
          <ac:graphicFrameMkLst>
            <pc:docMk/>
            <pc:sldMk cId="1507385091" sldId="288"/>
            <ac:graphicFrameMk id="3" creationId="{F017E480-E107-91FB-ECB7-28ABD484F185}"/>
          </ac:graphicFrameMkLst>
        </pc:graphicFrameChg>
      </pc:sldChg>
      <pc:sldChg chg="modSp">
        <pc:chgData name="ERICK ABDIEL ORESTES CHAVES" userId="S::erick.orestes@ucr.ac.cr::cac5253f-405a-49a0-b164-a1f24b786cba" providerId="AD" clId="Web-{02203529-4FF8-14D2-26A8-44B29D68AA9F}" dt="2022-08-25T16:38:25.507" v="1138"/>
        <pc:sldMkLst>
          <pc:docMk/>
          <pc:sldMk cId="1799166374" sldId="289"/>
        </pc:sldMkLst>
        <pc:graphicFrameChg chg="mod modGraphic">
          <ac:chgData name="ERICK ABDIEL ORESTES CHAVES" userId="S::erick.orestes@ucr.ac.cr::cac5253f-405a-49a0-b164-a1f24b786cba" providerId="AD" clId="Web-{02203529-4FF8-14D2-26A8-44B29D68AA9F}" dt="2022-08-25T16:38:25.507" v="1138"/>
          <ac:graphicFrameMkLst>
            <pc:docMk/>
            <pc:sldMk cId="1799166374" sldId="289"/>
            <ac:graphicFrameMk id="3" creationId="{F017E480-E107-91FB-ECB7-28ABD484F185}"/>
          </ac:graphicFrameMkLst>
        </pc:graphicFrameChg>
      </pc:sldChg>
      <pc:sldChg chg="modSp">
        <pc:chgData name="ERICK ABDIEL ORESTES CHAVES" userId="S::erick.orestes@ucr.ac.cr::cac5253f-405a-49a0-b164-a1f24b786cba" providerId="AD" clId="Web-{02203529-4FF8-14D2-26A8-44B29D68AA9F}" dt="2022-08-25T16:38:33.633" v="1142"/>
        <pc:sldMkLst>
          <pc:docMk/>
          <pc:sldMk cId="3377489896" sldId="290"/>
        </pc:sldMkLst>
        <pc:graphicFrameChg chg="mod modGraphic">
          <ac:chgData name="ERICK ABDIEL ORESTES CHAVES" userId="S::erick.orestes@ucr.ac.cr::cac5253f-405a-49a0-b164-a1f24b786cba" providerId="AD" clId="Web-{02203529-4FF8-14D2-26A8-44B29D68AA9F}" dt="2022-08-25T16:38:33.633" v="1142"/>
          <ac:graphicFrameMkLst>
            <pc:docMk/>
            <pc:sldMk cId="3377489896" sldId="290"/>
            <ac:graphicFrameMk id="3" creationId="{F017E480-E107-91FB-ECB7-28ABD484F185}"/>
          </ac:graphicFrameMkLst>
        </pc:graphicFrameChg>
      </pc:sldChg>
    </pc:docChg>
  </pc:docChgLst>
  <pc:docChgLst>
    <pc:chgData name="TI ViVE" userId="S::ti.vive@ucr.ac.cr::a203ac96-5270-4092-970d-780850bd9d0f" providerId="AD" clId="Web-{228979D3-A8DC-4010-83B1-0C6E11BC7135}"/>
    <pc:docChg chg="addSld delSld modSld sldOrd">
      <pc:chgData name="TI ViVE" userId="S::ti.vive@ucr.ac.cr::a203ac96-5270-4092-970d-780850bd9d0f" providerId="AD" clId="Web-{228979D3-A8DC-4010-83B1-0C6E11BC7135}" dt="2022-08-25T17:43:06.535" v="217" actId="20577"/>
      <pc:docMkLst>
        <pc:docMk/>
      </pc:docMkLst>
      <pc:sldChg chg="del">
        <pc:chgData name="TI ViVE" userId="S::ti.vive@ucr.ac.cr::a203ac96-5270-4092-970d-780850bd9d0f" providerId="AD" clId="Web-{228979D3-A8DC-4010-83B1-0C6E11BC7135}" dt="2022-08-25T17:27:26.757" v="2"/>
        <pc:sldMkLst>
          <pc:docMk/>
          <pc:sldMk cId="848548227" sldId="276"/>
        </pc:sldMkLst>
      </pc:sldChg>
      <pc:sldChg chg="del">
        <pc:chgData name="TI ViVE" userId="S::ti.vive@ucr.ac.cr::a203ac96-5270-4092-970d-780850bd9d0f" providerId="AD" clId="Web-{228979D3-A8DC-4010-83B1-0C6E11BC7135}" dt="2022-08-25T17:28:24.197" v="4"/>
        <pc:sldMkLst>
          <pc:docMk/>
          <pc:sldMk cId="3989763823" sldId="277"/>
        </pc:sldMkLst>
      </pc:sldChg>
      <pc:sldChg chg="del">
        <pc:chgData name="TI ViVE" userId="S::ti.vive@ucr.ac.cr::a203ac96-5270-4092-970d-780850bd9d0f" providerId="AD" clId="Web-{228979D3-A8DC-4010-83B1-0C6E11BC7135}" dt="2022-08-25T17:28:19.040" v="3"/>
        <pc:sldMkLst>
          <pc:docMk/>
          <pc:sldMk cId="1390306121" sldId="291"/>
        </pc:sldMkLst>
      </pc:sldChg>
      <pc:sldChg chg="modSp new">
        <pc:chgData name="TI ViVE" userId="S::ti.vive@ucr.ac.cr::a203ac96-5270-4092-970d-780850bd9d0f" providerId="AD" clId="Web-{228979D3-A8DC-4010-83B1-0C6E11BC7135}" dt="2022-08-25T17:41:34.938" v="202" actId="20577"/>
        <pc:sldMkLst>
          <pc:docMk/>
          <pc:sldMk cId="3220167097" sldId="291"/>
        </pc:sldMkLst>
        <pc:spChg chg="mod">
          <ac:chgData name="TI ViVE" userId="S::ti.vive@ucr.ac.cr::a203ac96-5270-4092-970d-780850bd9d0f" providerId="AD" clId="Web-{228979D3-A8DC-4010-83B1-0C6E11BC7135}" dt="2022-08-25T17:32:36.673" v="55" actId="20577"/>
          <ac:spMkLst>
            <pc:docMk/>
            <pc:sldMk cId="3220167097" sldId="291"/>
            <ac:spMk id="2" creationId="{BDA0BFC7-04D7-93FC-CDAE-9208A9FF9BA3}"/>
          </ac:spMkLst>
        </pc:spChg>
        <pc:spChg chg="mod">
          <ac:chgData name="TI ViVE" userId="S::ti.vive@ucr.ac.cr::a203ac96-5270-4092-970d-780850bd9d0f" providerId="AD" clId="Web-{228979D3-A8DC-4010-83B1-0C6E11BC7135}" dt="2022-08-25T17:41:34.938" v="202" actId="20577"/>
          <ac:spMkLst>
            <pc:docMk/>
            <pc:sldMk cId="3220167097" sldId="291"/>
            <ac:spMk id="3" creationId="{CC9CE93C-C1D2-5EDC-0A9B-304E75B0C381}"/>
          </ac:spMkLst>
        </pc:spChg>
      </pc:sldChg>
      <pc:sldChg chg="delSp del">
        <pc:chgData name="TI ViVE" userId="S::ti.vive@ucr.ac.cr::a203ac96-5270-4092-970d-780850bd9d0f" providerId="AD" clId="Web-{228979D3-A8DC-4010-83B1-0C6E11BC7135}" dt="2022-08-25T17:27:22.398" v="1"/>
        <pc:sldMkLst>
          <pc:docMk/>
          <pc:sldMk cId="2041872018" sldId="292"/>
        </pc:sldMkLst>
        <pc:spChg chg="del">
          <ac:chgData name="TI ViVE" userId="S::ti.vive@ucr.ac.cr::a203ac96-5270-4092-970d-780850bd9d0f" providerId="AD" clId="Web-{228979D3-A8DC-4010-83B1-0C6E11BC7135}" dt="2022-08-25T17:27:15.054" v="0"/>
          <ac:spMkLst>
            <pc:docMk/>
            <pc:sldMk cId="2041872018" sldId="292"/>
            <ac:spMk id="5" creationId="{1423B58A-90A0-45BB-DB85-4A1F75028744}"/>
          </ac:spMkLst>
        </pc:spChg>
      </pc:sldChg>
      <pc:sldChg chg="addSp delSp modSp new ord">
        <pc:chgData name="TI ViVE" userId="S::ti.vive@ucr.ac.cr::a203ac96-5270-4092-970d-780850bd9d0f" providerId="AD" clId="Web-{228979D3-A8DC-4010-83B1-0C6E11BC7135}" dt="2022-08-25T17:35:02.521" v="103"/>
        <pc:sldMkLst>
          <pc:docMk/>
          <pc:sldMk cId="3568828430" sldId="292"/>
        </pc:sldMkLst>
        <pc:spChg chg="mod">
          <ac:chgData name="TI ViVE" userId="S::ti.vive@ucr.ac.cr::a203ac96-5270-4092-970d-780850bd9d0f" providerId="AD" clId="Web-{228979D3-A8DC-4010-83B1-0C6E11BC7135}" dt="2022-08-25T17:33:39.846" v="92" actId="20577"/>
          <ac:spMkLst>
            <pc:docMk/>
            <pc:sldMk cId="3568828430" sldId="292"/>
            <ac:spMk id="2" creationId="{1FE6D3D7-D9B3-6A37-FBFB-12D6C63BBC67}"/>
          </ac:spMkLst>
        </pc:spChg>
        <pc:spChg chg="mod">
          <ac:chgData name="TI ViVE" userId="S::ti.vive@ucr.ac.cr::a203ac96-5270-4092-970d-780850bd9d0f" providerId="AD" clId="Web-{228979D3-A8DC-4010-83B1-0C6E11BC7135}" dt="2022-08-25T17:34:36.957" v="101" actId="20577"/>
          <ac:spMkLst>
            <pc:docMk/>
            <pc:sldMk cId="3568828430" sldId="292"/>
            <ac:spMk id="3" creationId="{A29F42F7-A661-283F-C7AC-CEF7E7FE556B}"/>
          </ac:spMkLst>
        </pc:spChg>
        <pc:spChg chg="del">
          <ac:chgData name="TI ViVE" userId="S::ti.vive@ucr.ac.cr::a203ac96-5270-4092-970d-780850bd9d0f" providerId="AD" clId="Web-{228979D3-A8DC-4010-83B1-0C6E11BC7135}" dt="2022-08-25T17:34:46.223" v="102"/>
          <ac:spMkLst>
            <pc:docMk/>
            <pc:sldMk cId="3568828430" sldId="292"/>
            <ac:spMk id="4" creationId="{E071072C-D211-B3FC-EB0E-C18AFDD05CF8}"/>
          </ac:spMkLst>
        </pc:spChg>
        <pc:picChg chg="add mod ord">
          <ac:chgData name="TI ViVE" userId="S::ti.vive@ucr.ac.cr::a203ac96-5270-4092-970d-780850bd9d0f" providerId="AD" clId="Web-{228979D3-A8DC-4010-83B1-0C6E11BC7135}" dt="2022-08-25T17:34:46.223" v="102"/>
          <ac:picMkLst>
            <pc:docMk/>
            <pc:sldMk cId="3568828430" sldId="292"/>
            <ac:picMk id="5" creationId="{DC6945AB-4AA5-FC8B-5E52-9F6FC36F1D33}"/>
          </ac:picMkLst>
        </pc:picChg>
      </pc:sldChg>
      <pc:sldChg chg="modSp new ord">
        <pc:chgData name="TI ViVE" userId="S::ti.vive@ucr.ac.cr::a203ac96-5270-4092-970d-780850bd9d0f" providerId="AD" clId="Web-{228979D3-A8DC-4010-83B1-0C6E11BC7135}" dt="2022-08-25T17:41:27.829" v="200" actId="20577"/>
        <pc:sldMkLst>
          <pc:docMk/>
          <pc:sldMk cId="2584922539" sldId="293"/>
        </pc:sldMkLst>
        <pc:spChg chg="mod">
          <ac:chgData name="TI ViVE" userId="S::ti.vive@ucr.ac.cr::a203ac96-5270-4092-970d-780850bd9d0f" providerId="AD" clId="Web-{228979D3-A8DC-4010-83B1-0C6E11BC7135}" dt="2022-08-25T17:38:28.636" v="132" actId="20577"/>
          <ac:spMkLst>
            <pc:docMk/>
            <pc:sldMk cId="2584922539" sldId="293"/>
            <ac:spMk id="2" creationId="{6914F560-8542-8AB1-067B-AC315F09F3E0}"/>
          </ac:spMkLst>
        </pc:spChg>
        <pc:spChg chg="mod">
          <ac:chgData name="TI ViVE" userId="S::ti.vive@ucr.ac.cr::a203ac96-5270-4092-970d-780850bd9d0f" providerId="AD" clId="Web-{228979D3-A8DC-4010-83B1-0C6E11BC7135}" dt="2022-08-25T17:41:27.829" v="200" actId="20577"/>
          <ac:spMkLst>
            <pc:docMk/>
            <pc:sldMk cId="2584922539" sldId="293"/>
            <ac:spMk id="3" creationId="{12880B43-BA17-AE86-D664-D79C6C50CC94}"/>
          </ac:spMkLst>
        </pc:spChg>
      </pc:sldChg>
      <pc:sldChg chg="addSp delSp modSp new">
        <pc:chgData name="TI ViVE" userId="S::ti.vive@ucr.ac.cr::a203ac96-5270-4092-970d-780850bd9d0f" providerId="AD" clId="Web-{228979D3-A8DC-4010-83B1-0C6E11BC7135}" dt="2022-08-25T17:38:38.621" v="133" actId="20577"/>
        <pc:sldMkLst>
          <pc:docMk/>
          <pc:sldMk cId="869064088" sldId="294"/>
        </pc:sldMkLst>
        <pc:spChg chg="mod">
          <ac:chgData name="TI ViVE" userId="S::ti.vive@ucr.ac.cr::a203ac96-5270-4092-970d-780850bd9d0f" providerId="AD" clId="Web-{228979D3-A8DC-4010-83B1-0C6E11BC7135}" dt="2022-08-25T17:38:38.621" v="133" actId="20577"/>
          <ac:spMkLst>
            <pc:docMk/>
            <pc:sldMk cId="869064088" sldId="294"/>
            <ac:spMk id="2" creationId="{19EE270C-0998-6F55-E8F5-28BC5F953C10}"/>
          </ac:spMkLst>
        </pc:spChg>
        <pc:spChg chg="mod">
          <ac:chgData name="TI ViVE" userId="S::ti.vive@ucr.ac.cr::a203ac96-5270-4092-970d-780850bd9d0f" providerId="AD" clId="Web-{228979D3-A8DC-4010-83B1-0C6E11BC7135}" dt="2022-08-25T17:37:33.072" v="122" actId="20577"/>
          <ac:spMkLst>
            <pc:docMk/>
            <pc:sldMk cId="869064088" sldId="294"/>
            <ac:spMk id="3" creationId="{7138E038-2E89-4253-EEA8-3EAD9847411B}"/>
          </ac:spMkLst>
        </pc:spChg>
        <pc:spChg chg="add del">
          <ac:chgData name="TI ViVE" userId="S::ti.vive@ucr.ac.cr::a203ac96-5270-4092-970d-780850bd9d0f" providerId="AD" clId="Web-{228979D3-A8DC-4010-83B1-0C6E11BC7135}" dt="2022-08-25T17:36:43.227" v="113"/>
          <ac:spMkLst>
            <pc:docMk/>
            <pc:sldMk cId="869064088" sldId="294"/>
            <ac:spMk id="4" creationId="{B8FB7B40-01A2-5616-6095-D4E295C281B7}"/>
          </ac:spMkLst>
        </pc:spChg>
        <pc:picChg chg="add del mod ord">
          <ac:chgData name="TI ViVE" userId="S::ti.vive@ucr.ac.cr::a203ac96-5270-4092-970d-780850bd9d0f" providerId="AD" clId="Web-{228979D3-A8DC-4010-83B1-0C6E11BC7135}" dt="2022-08-25T17:36:40.820" v="112"/>
          <ac:picMkLst>
            <pc:docMk/>
            <pc:sldMk cId="869064088" sldId="294"/>
            <ac:picMk id="5" creationId="{2E3C79AE-180B-64F8-480B-DB365630FB10}"/>
          </ac:picMkLst>
        </pc:picChg>
        <pc:picChg chg="add mod ord">
          <ac:chgData name="TI ViVE" userId="S::ti.vive@ucr.ac.cr::a203ac96-5270-4092-970d-780850bd9d0f" providerId="AD" clId="Web-{228979D3-A8DC-4010-83B1-0C6E11BC7135}" dt="2022-08-25T17:36:43.227" v="113"/>
          <ac:picMkLst>
            <pc:docMk/>
            <pc:sldMk cId="869064088" sldId="294"/>
            <ac:picMk id="6" creationId="{82E2F28A-0F3B-F6C6-F0E8-E6B3CC43149E}"/>
          </ac:picMkLst>
        </pc:picChg>
      </pc:sldChg>
      <pc:sldChg chg="modSp new">
        <pc:chgData name="TI ViVE" userId="S::ti.vive@ucr.ac.cr::a203ac96-5270-4092-970d-780850bd9d0f" providerId="AD" clId="Web-{228979D3-A8DC-4010-83B1-0C6E11BC7135}" dt="2022-08-25T17:41:22.907" v="198" actId="20577"/>
        <pc:sldMkLst>
          <pc:docMk/>
          <pc:sldMk cId="1172436405" sldId="295"/>
        </pc:sldMkLst>
        <pc:spChg chg="mod">
          <ac:chgData name="TI ViVE" userId="S::ti.vive@ucr.ac.cr::a203ac96-5270-4092-970d-780850bd9d0f" providerId="AD" clId="Web-{228979D3-A8DC-4010-83B1-0C6E11BC7135}" dt="2022-08-25T17:40:25.545" v="162" actId="20577"/>
          <ac:spMkLst>
            <pc:docMk/>
            <pc:sldMk cId="1172436405" sldId="295"/>
            <ac:spMk id="2" creationId="{3DC9F693-6A9D-937D-0853-A8EFA515CF4A}"/>
          </ac:spMkLst>
        </pc:spChg>
        <pc:spChg chg="mod">
          <ac:chgData name="TI ViVE" userId="S::ti.vive@ucr.ac.cr::a203ac96-5270-4092-970d-780850bd9d0f" providerId="AD" clId="Web-{228979D3-A8DC-4010-83B1-0C6E11BC7135}" dt="2022-08-25T17:41:22.907" v="198" actId="20577"/>
          <ac:spMkLst>
            <pc:docMk/>
            <pc:sldMk cId="1172436405" sldId="295"/>
            <ac:spMk id="3" creationId="{36531FCE-298D-4A18-8E78-54815135477D}"/>
          </ac:spMkLst>
        </pc:spChg>
      </pc:sldChg>
      <pc:sldChg chg="addSp delSp modSp new">
        <pc:chgData name="TI ViVE" userId="S::ti.vive@ucr.ac.cr::a203ac96-5270-4092-970d-780850bd9d0f" providerId="AD" clId="Web-{228979D3-A8DC-4010-83B1-0C6E11BC7135}" dt="2022-08-25T17:43:06.535" v="217" actId="20577"/>
        <pc:sldMkLst>
          <pc:docMk/>
          <pc:sldMk cId="1004720628" sldId="296"/>
        </pc:sldMkLst>
        <pc:spChg chg="mod">
          <ac:chgData name="TI ViVE" userId="S::ti.vive@ucr.ac.cr::a203ac96-5270-4092-970d-780850bd9d0f" providerId="AD" clId="Web-{228979D3-A8DC-4010-83B1-0C6E11BC7135}" dt="2022-08-25T17:40:17.670" v="160" actId="20577"/>
          <ac:spMkLst>
            <pc:docMk/>
            <pc:sldMk cId="1004720628" sldId="296"/>
            <ac:spMk id="2" creationId="{6ABA886A-C600-8B73-C76C-C975FAA5EC6B}"/>
          </ac:spMkLst>
        </pc:spChg>
        <pc:spChg chg="mod">
          <ac:chgData name="TI ViVE" userId="S::ti.vive@ucr.ac.cr::a203ac96-5270-4092-970d-780850bd9d0f" providerId="AD" clId="Web-{228979D3-A8DC-4010-83B1-0C6E11BC7135}" dt="2022-08-25T17:43:06.535" v="217" actId="20577"/>
          <ac:spMkLst>
            <pc:docMk/>
            <pc:sldMk cId="1004720628" sldId="296"/>
            <ac:spMk id="3" creationId="{BDAECD1F-F9C4-A06E-6E5B-204E8CFBC3C1}"/>
          </ac:spMkLst>
        </pc:spChg>
        <pc:spChg chg="del">
          <ac:chgData name="TI ViVE" userId="S::ti.vive@ucr.ac.cr::a203ac96-5270-4092-970d-780850bd9d0f" providerId="AD" clId="Web-{228979D3-A8DC-4010-83B1-0C6E11BC7135}" dt="2022-08-25T17:42:00.829" v="203"/>
          <ac:spMkLst>
            <pc:docMk/>
            <pc:sldMk cId="1004720628" sldId="296"/>
            <ac:spMk id="4" creationId="{08BB6346-03A0-07E2-677C-B0DFA69549B8}"/>
          </ac:spMkLst>
        </pc:spChg>
        <pc:picChg chg="add mod ord">
          <ac:chgData name="TI ViVE" userId="S::ti.vive@ucr.ac.cr::a203ac96-5270-4092-970d-780850bd9d0f" providerId="AD" clId="Web-{228979D3-A8DC-4010-83B1-0C6E11BC7135}" dt="2022-08-25T17:42:00.829" v="203"/>
          <ac:picMkLst>
            <pc:docMk/>
            <pc:sldMk cId="1004720628" sldId="296"/>
            <ac:picMk id="5" creationId="{2020CA73-B64F-236A-FC3A-C15033A45B95}"/>
          </ac:picMkLst>
        </pc:picChg>
      </pc:sldChg>
    </pc:docChg>
  </pc:docChgLst>
  <pc:docChgLst>
    <pc:chgData name="ana cecilia vargas gonzalez" userId="S::anacecilia.vargas@ucr.ac.cr::d3d82f59-5fe8-4e5b-806f-5c635bae675a" providerId="AD" clId="Web-{AC41643C-7D9D-EDC7-C279-54B0D1ED5DDA}"/>
    <pc:docChg chg="modSld">
      <pc:chgData name="ana cecilia vargas gonzalez" userId="S::anacecilia.vargas@ucr.ac.cr::d3d82f59-5fe8-4e5b-806f-5c635bae675a" providerId="AD" clId="Web-{AC41643C-7D9D-EDC7-C279-54B0D1ED5DDA}" dt="2022-08-18T15:43:34.110" v="4"/>
      <pc:docMkLst>
        <pc:docMk/>
      </pc:docMkLst>
      <pc:sldChg chg="modSp">
        <pc:chgData name="ana cecilia vargas gonzalez" userId="S::anacecilia.vargas@ucr.ac.cr::d3d82f59-5fe8-4e5b-806f-5c635bae675a" providerId="AD" clId="Web-{AC41643C-7D9D-EDC7-C279-54B0D1ED5DDA}" dt="2022-08-18T15:43:04.609" v="0" actId="1076"/>
        <pc:sldMkLst>
          <pc:docMk/>
          <pc:sldMk cId="413576349" sldId="265"/>
        </pc:sldMkLst>
        <pc:spChg chg="mod">
          <ac:chgData name="ana cecilia vargas gonzalez" userId="S::anacecilia.vargas@ucr.ac.cr::d3d82f59-5fe8-4e5b-806f-5c635bae675a" providerId="AD" clId="Web-{AC41643C-7D9D-EDC7-C279-54B0D1ED5DDA}" dt="2022-08-18T15:43:04.609" v="0" actId="1076"/>
          <ac:spMkLst>
            <pc:docMk/>
            <pc:sldMk cId="413576349" sldId="265"/>
            <ac:spMk id="3" creationId="{C62A00EA-513E-7ACA-D2F6-C0668FE967FB}"/>
          </ac:spMkLst>
        </pc:spChg>
      </pc:sldChg>
      <pc:sldChg chg="modSp">
        <pc:chgData name="ana cecilia vargas gonzalez" userId="S::anacecilia.vargas@ucr.ac.cr::d3d82f59-5fe8-4e5b-806f-5c635bae675a" providerId="AD" clId="Web-{AC41643C-7D9D-EDC7-C279-54B0D1ED5DDA}" dt="2022-08-18T15:43:13.485" v="1" actId="1076"/>
        <pc:sldMkLst>
          <pc:docMk/>
          <pc:sldMk cId="3795956204" sldId="267"/>
        </pc:sldMkLst>
        <pc:spChg chg="mod">
          <ac:chgData name="ana cecilia vargas gonzalez" userId="S::anacecilia.vargas@ucr.ac.cr::d3d82f59-5fe8-4e5b-806f-5c635bae675a" providerId="AD" clId="Web-{AC41643C-7D9D-EDC7-C279-54B0D1ED5DDA}" dt="2022-08-18T15:43:13.485" v="1" actId="1076"/>
          <ac:spMkLst>
            <pc:docMk/>
            <pc:sldMk cId="3795956204" sldId="267"/>
            <ac:spMk id="3" creationId="{7B3312B4-F21E-A28B-4F60-CFFC3127B955}"/>
          </ac:spMkLst>
        </pc:spChg>
      </pc:sldChg>
      <pc:sldChg chg="modSp">
        <pc:chgData name="ana cecilia vargas gonzalez" userId="S::anacecilia.vargas@ucr.ac.cr::d3d82f59-5fe8-4e5b-806f-5c635bae675a" providerId="AD" clId="Web-{AC41643C-7D9D-EDC7-C279-54B0D1ED5DDA}" dt="2022-08-18T15:43:20.907" v="2" actId="1076"/>
        <pc:sldMkLst>
          <pc:docMk/>
          <pc:sldMk cId="2877978195" sldId="268"/>
        </pc:sldMkLst>
        <pc:spChg chg="mod">
          <ac:chgData name="ana cecilia vargas gonzalez" userId="S::anacecilia.vargas@ucr.ac.cr::d3d82f59-5fe8-4e5b-806f-5c635bae675a" providerId="AD" clId="Web-{AC41643C-7D9D-EDC7-C279-54B0D1ED5DDA}" dt="2022-08-18T15:43:20.907" v="2" actId="1076"/>
          <ac:spMkLst>
            <pc:docMk/>
            <pc:sldMk cId="2877978195" sldId="268"/>
            <ac:spMk id="3" creationId="{E1A90004-F506-653A-1E14-2E033E13A902}"/>
          </ac:spMkLst>
        </pc:spChg>
      </pc:sldChg>
      <pc:sldChg chg="modSp">
        <pc:chgData name="ana cecilia vargas gonzalez" userId="S::anacecilia.vargas@ucr.ac.cr::d3d82f59-5fe8-4e5b-806f-5c635bae675a" providerId="AD" clId="Web-{AC41643C-7D9D-EDC7-C279-54B0D1ED5DDA}" dt="2022-08-18T15:43:26.360" v="3" actId="1076"/>
        <pc:sldMkLst>
          <pc:docMk/>
          <pc:sldMk cId="2253711129" sldId="270"/>
        </pc:sldMkLst>
        <pc:spChg chg="mod">
          <ac:chgData name="ana cecilia vargas gonzalez" userId="S::anacecilia.vargas@ucr.ac.cr::d3d82f59-5fe8-4e5b-806f-5c635bae675a" providerId="AD" clId="Web-{AC41643C-7D9D-EDC7-C279-54B0D1ED5DDA}" dt="2022-08-18T15:43:26.360" v="3" actId="1076"/>
          <ac:spMkLst>
            <pc:docMk/>
            <pc:sldMk cId="2253711129" sldId="270"/>
            <ac:spMk id="3" creationId="{E0E3E9A4-53DF-9E54-19BF-DBF31BCC1CD1}"/>
          </ac:spMkLst>
        </pc:spChg>
      </pc:sldChg>
      <pc:sldChg chg="delSp">
        <pc:chgData name="ana cecilia vargas gonzalez" userId="S::anacecilia.vargas@ucr.ac.cr::d3d82f59-5fe8-4e5b-806f-5c635bae675a" providerId="AD" clId="Web-{AC41643C-7D9D-EDC7-C279-54B0D1ED5DDA}" dt="2022-08-18T15:43:34.110" v="4"/>
        <pc:sldMkLst>
          <pc:docMk/>
          <pc:sldMk cId="3805612539" sldId="271"/>
        </pc:sldMkLst>
        <pc:spChg chg="del">
          <ac:chgData name="ana cecilia vargas gonzalez" userId="S::anacecilia.vargas@ucr.ac.cr::d3d82f59-5fe8-4e5b-806f-5c635bae675a" providerId="AD" clId="Web-{AC41643C-7D9D-EDC7-C279-54B0D1ED5DDA}" dt="2022-08-18T15:43:34.110" v="4"/>
          <ac:spMkLst>
            <pc:docMk/>
            <pc:sldMk cId="3805612539" sldId="271"/>
            <ac:spMk id="3" creationId="{3F999F2A-DBE7-1250-112F-58E459FB120C}"/>
          </ac:spMkLst>
        </pc:spChg>
      </pc:sldChg>
    </pc:docChg>
  </pc:docChgLst>
  <pc:docChgLst>
    <pc:chgData name="Guest User" userId="S::urn:spo:anon#2af222fa1a7d9259d9bb58710f959794144167df4d3f3516ae5a17740079c75a::" providerId="AD" clId="Web-{7D3E5795-D3DC-C90D-3700-9ECA85EEDFA9}"/>
    <pc:docChg chg="addSld delSld modSld sldOrd">
      <pc:chgData name="Guest User" userId="S::urn:spo:anon#2af222fa1a7d9259d9bb58710f959794144167df4d3f3516ae5a17740079c75a::" providerId="AD" clId="Web-{7D3E5795-D3DC-C90D-3700-9ECA85EEDFA9}" dt="2022-08-24T22:25:01.644" v="1693" actId="20577"/>
      <pc:docMkLst>
        <pc:docMk/>
      </pc:docMkLst>
      <pc:sldChg chg="addSp modSp ord">
        <pc:chgData name="Guest User" userId="S::urn:spo:anon#2af222fa1a7d9259d9bb58710f959794144167df4d3f3516ae5a17740079c75a::" providerId="AD" clId="Web-{7D3E5795-D3DC-C90D-3700-9ECA85EEDFA9}" dt="2022-08-24T22:12:36.110" v="1580" actId="20577"/>
        <pc:sldMkLst>
          <pc:docMk/>
          <pc:sldMk cId="3493695442" sldId="273"/>
        </pc:sldMkLst>
        <pc:spChg chg="mod">
          <ac:chgData name="Guest User" userId="S::urn:spo:anon#2af222fa1a7d9259d9bb58710f959794144167df4d3f3516ae5a17740079c75a::" providerId="AD" clId="Web-{7D3E5795-D3DC-C90D-3700-9ECA85EEDFA9}" dt="2022-08-24T22:12:04.891" v="1578" actId="1076"/>
          <ac:spMkLst>
            <pc:docMk/>
            <pc:sldMk cId="3493695442" sldId="273"/>
            <ac:spMk id="2" creationId="{E2C33653-8D06-0FA4-FE48-0D110F3CD6F9}"/>
          </ac:spMkLst>
        </pc:spChg>
        <pc:spChg chg="add mod">
          <ac:chgData name="Guest User" userId="S::urn:spo:anon#2af222fa1a7d9259d9bb58710f959794144167df4d3f3516ae5a17740079c75a::" providerId="AD" clId="Web-{7D3E5795-D3DC-C90D-3700-9ECA85EEDFA9}" dt="2022-08-24T22:12:36.110" v="1580" actId="20577"/>
          <ac:spMkLst>
            <pc:docMk/>
            <pc:sldMk cId="3493695442" sldId="273"/>
            <ac:spMk id="3" creationId="{472B7B4A-894D-B271-EA75-B859A03B0842}"/>
          </ac:spMkLst>
        </pc:spChg>
      </pc:sldChg>
      <pc:sldChg chg="modSp add replId">
        <pc:chgData name="Guest User" userId="S::urn:spo:anon#2af222fa1a7d9259d9bb58710f959794144167df4d3f3516ae5a17740079c75a::" providerId="AD" clId="Web-{7D3E5795-D3DC-C90D-3700-9ECA85EEDFA9}" dt="2022-08-24T22:23:03.157" v="1687" actId="20577"/>
        <pc:sldMkLst>
          <pc:docMk/>
          <pc:sldMk cId="2336750622" sldId="278"/>
        </pc:sldMkLst>
        <pc:spChg chg="mod">
          <ac:chgData name="Guest User" userId="S::urn:spo:anon#2af222fa1a7d9259d9bb58710f959794144167df4d3f3516ae5a17740079c75a::" providerId="AD" clId="Web-{7D3E5795-D3DC-C90D-3700-9ECA85EEDFA9}" dt="2022-08-24T22:09:45.934" v="1566" actId="1076"/>
          <ac:spMkLst>
            <pc:docMk/>
            <pc:sldMk cId="2336750622" sldId="278"/>
            <ac:spMk id="2" creationId="{E2C33653-8D06-0FA4-FE48-0D110F3CD6F9}"/>
          </ac:spMkLst>
        </pc:spChg>
        <pc:spChg chg="mod">
          <ac:chgData name="Guest User" userId="S::urn:spo:anon#2af222fa1a7d9259d9bb58710f959794144167df4d3f3516ae5a17740079c75a::" providerId="AD" clId="Web-{7D3E5795-D3DC-C90D-3700-9ECA85EEDFA9}" dt="2022-08-24T22:23:03.157" v="1687" actId="20577"/>
          <ac:spMkLst>
            <pc:docMk/>
            <pc:sldMk cId="2336750622" sldId="278"/>
            <ac:spMk id="3" creationId="{472B7B4A-894D-B271-EA75-B859A03B0842}"/>
          </ac:spMkLst>
        </pc:spChg>
      </pc:sldChg>
      <pc:sldChg chg="addSp delSp modSp add replId">
        <pc:chgData name="Guest User" userId="S::urn:spo:anon#2af222fa1a7d9259d9bb58710f959794144167df4d3f3516ae5a17740079c75a::" providerId="AD" clId="Web-{7D3E5795-D3DC-C90D-3700-9ECA85EEDFA9}" dt="2022-08-24T22:25:01.644" v="1693" actId="20577"/>
        <pc:sldMkLst>
          <pc:docMk/>
          <pc:sldMk cId="2803432479" sldId="279"/>
        </pc:sldMkLst>
        <pc:spChg chg="del">
          <ac:chgData name="Guest User" userId="S::urn:spo:anon#2af222fa1a7d9259d9bb58710f959794144167df4d3f3516ae5a17740079c75a::" providerId="AD" clId="Web-{7D3E5795-D3DC-C90D-3700-9ECA85EEDFA9}" dt="2022-08-24T22:12:58.517" v="1581"/>
          <ac:spMkLst>
            <pc:docMk/>
            <pc:sldMk cId="2803432479" sldId="279"/>
            <ac:spMk id="2" creationId="{E2C33653-8D06-0FA4-FE48-0D110F3CD6F9}"/>
          </ac:spMkLst>
        </pc:spChg>
        <pc:spChg chg="mod">
          <ac:chgData name="Guest User" userId="S::urn:spo:anon#2af222fa1a7d9259d9bb58710f959794144167df4d3f3516ae5a17740079c75a::" providerId="AD" clId="Web-{7D3E5795-D3DC-C90D-3700-9ECA85EEDFA9}" dt="2022-08-24T22:25:01.644" v="1693" actId="20577"/>
          <ac:spMkLst>
            <pc:docMk/>
            <pc:sldMk cId="2803432479" sldId="279"/>
            <ac:spMk id="3" creationId="{472B7B4A-894D-B271-EA75-B859A03B0842}"/>
          </ac:spMkLst>
        </pc:spChg>
        <pc:spChg chg="add del mod">
          <ac:chgData name="Guest User" userId="S::urn:spo:anon#2af222fa1a7d9259d9bb58710f959794144167df4d3f3516ae5a17740079c75a::" providerId="AD" clId="Web-{7D3E5795-D3DC-C90D-3700-9ECA85EEDFA9}" dt="2022-08-24T22:13:04.236" v="1583"/>
          <ac:spMkLst>
            <pc:docMk/>
            <pc:sldMk cId="2803432479" sldId="279"/>
            <ac:spMk id="5" creationId="{762D9E56-4D1E-366B-E65A-2BEA25CD2E67}"/>
          </ac:spMkLst>
        </pc:spChg>
        <pc:spChg chg="add">
          <ac:chgData name="Guest User" userId="S::urn:spo:anon#2af222fa1a7d9259d9bb58710f959794144167df4d3f3516ae5a17740079c75a::" providerId="AD" clId="Web-{7D3E5795-D3DC-C90D-3700-9ECA85EEDFA9}" dt="2022-08-24T22:12:58.783" v="1582"/>
          <ac:spMkLst>
            <pc:docMk/>
            <pc:sldMk cId="2803432479" sldId="279"/>
            <ac:spMk id="7" creationId="{F63AD2E2-2A33-222C-52C0-CDDB16B4B490}"/>
          </ac:spMkLst>
        </pc:spChg>
      </pc:sldChg>
      <pc:sldChg chg="addSp delSp modSp add replId">
        <pc:chgData name="Guest User" userId="S::urn:spo:anon#2af222fa1a7d9259d9bb58710f959794144167df4d3f3516ae5a17740079c75a::" providerId="AD" clId="Web-{7D3E5795-D3DC-C90D-3700-9ECA85EEDFA9}" dt="2022-08-24T22:19:54.434" v="1645" actId="20577"/>
        <pc:sldMkLst>
          <pc:docMk/>
          <pc:sldMk cId="335030728" sldId="280"/>
        </pc:sldMkLst>
        <pc:spChg chg="del">
          <ac:chgData name="Guest User" userId="S::urn:spo:anon#2af222fa1a7d9259d9bb58710f959794144167df4d3f3516ae5a17740079c75a::" providerId="AD" clId="Web-{7D3E5795-D3DC-C90D-3700-9ECA85EEDFA9}" dt="2022-08-24T22:14:08.785" v="1586"/>
          <ac:spMkLst>
            <pc:docMk/>
            <pc:sldMk cId="335030728" sldId="280"/>
            <ac:spMk id="2" creationId="{E2C33653-8D06-0FA4-FE48-0D110F3CD6F9}"/>
          </ac:spMkLst>
        </pc:spChg>
        <pc:spChg chg="mod">
          <ac:chgData name="Guest User" userId="S::urn:spo:anon#2af222fa1a7d9259d9bb58710f959794144167df4d3f3516ae5a17740079c75a::" providerId="AD" clId="Web-{7D3E5795-D3DC-C90D-3700-9ECA85EEDFA9}" dt="2022-08-24T22:19:54.434" v="1645" actId="20577"/>
          <ac:spMkLst>
            <pc:docMk/>
            <pc:sldMk cId="335030728" sldId="280"/>
            <ac:spMk id="3" creationId="{472B7B4A-894D-B271-EA75-B859A03B0842}"/>
          </ac:spMkLst>
        </pc:spChg>
        <pc:spChg chg="add del">
          <ac:chgData name="Guest User" userId="S::urn:spo:anon#2af222fa1a7d9259d9bb58710f959794144167df4d3f3516ae5a17740079c75a::" providerId="AD" clId="Web-{7D3E5795-D3DC-C90D-3700-9ECA85EEDFA9}" dt="2022-08-24T22:14:04.941" v="1585"/>
          <ac:spMkLst>
            <pc:docMk/>
            <pc:sldMk cId="335030728" sldId="280"/>
            <ac:spMk id="5" creationId="{7CAD2FD8-6D63-5810-145E-03178F8DE94F}"/>
          </ac:spMkLst>
        </pc:spChg>
        <pc:spChg chg="add del mod">
          <ac:chgData name="Guest User" userId="S::urn:spo:anon#2af222fa1a7d9259d9bb58710f959794144167df4d3f3516ae5a17740079c75a::" providerId="AD" clId="Web-{7D3E5795-D3DC-C90D-3700-9ECA85EEDFA9}" dt="2022-08-24T22:14:13.128" v="1588"/>
          <ac:spMkLst>
            <pc:docMk/>
            <pc:sldMk cId="335030728" sldId="280"/>
            <ac:spMk id="7" creationId="{D33061BD-260C-9D27-684D-7D5AA561BE3B}"/>
          </ac:spMkLst>
        </pc:spChg>
        <pc:spChg chg="add">
          <ac:chgData name="Guest User" userId="S::urn:spo:anon#2af222fa1a7d9259d9bb58710f959794144167df4d3f3516ae5a17740079c75a::" providerId="AD" clId="Web-{7D3E5795-D3DC-C90D-3700-9ECA85EEDFA9}" dt="2022-08-24T22:14:09.066" v="1587"/>
          <ac:spMkLst>
            <pc:docMk/>
            <pc:sldMk cId="335030728" sldId="280"/>
            <ac:spMk id="9" creationId="{76596916-F1EF-A357-CF73-3E3CF658973F}"/>
          </ac:spMkLst>
        </pc:spChg>
      </pc:sldChg>
      <pc:sldChg chg="add del replId">
        <pc:chgData name="Guest User" userId="S::urn:spo:anon#2af222fa1a7d9259d9bb58710f959794144167df4d3f3516ae5a17740079c75a::" providerId="AD" clId="Web-{7D3E5795-D3DC-C90D-3700-9ECA85EEDFA9}" dt="2022-08-24T21:15:08.301" v="953"/>
        <pc:sldMkLst>
          <pc:docMk/>
          <pc:sldMk cId="641303670" sldId="280"/>
        </pc:sldMkLst>
      </pc:sldChg>
    </pc:docChg>
  </pc:docChgLst>
  <pc:docChgLst>
    <pc:chgData name="willy walsh" userId="S::willy.walsh@ucr.ac.cr::ccb2de7b-6bbc-4cf6-8559-9c67d3d67700" providerId="AD" clId="Web-{F8078D7C-3719-16CB-507F-494F6C9621E1}"/>
    <pc:docChg chg="addSld delSld modSld sldOrd">
      <pc:chgData name="willy walsh" userId="S::willy.walsh@ucr.ac.cr::ccb2de7b-6bbc-4cf6-8559-9c67d3d67700" providerId="AD" clId="Web-{F8078D7C-3719-16CB-507F-494F6C9621E1}" dt="2022-08-25T16:32:30.018" v="1448"/>
      <pc:docMkLst>
        <pc:docMk/>
      </pc:docMkLst>
      <pc:sldChg chg="del">
        <pc:chgData name="willy walsh" userId="S::willy.walsh@ucr.ac.cr::ccb2de7b-6bbc-4cf6-8559-9c67d3d67700" providerId="AD" clId="Web-{F8078D7C-3719-16CB-507F-494F6C9621E1}" dt="2022-08-25T16:10:30.418" v="300"/>
        <pc:sldMkLst>
          <pc:docMk/>
          <pc:sldMk cId="2803432479" sldId="279"/>
        </pc:sldMkLst>
      </pc:sldChg>
      <pc:sldChg chg="del">
        <pc:chgData name="willy walsh" userId="S::willy.walsh@ucr.ac.cr::ccb2de7b-6bbc-4cf6-8559-9c67d3d67700" providerId="AD" clId="Web-{F8078D7C-3719-16CB-507F-494F6C9621E1}" dt="2022-08-25T16:08:08.195" v="173"/>
        <pc:sldMkLst>
          <pc:docMk/>
          <pc:sldMk cId="422905926" sldId="283"/>
        </pc:sldMkLst>
      </pc:sldChg>
      <pc:sldChg chg="del">
        <pc:chgData name="willy walsh" userId="S::willy.walsh@ucr.ac.cr::ccb2de7b-6bbc-4cf6-8559-9c67d3d67700" providerId="AD" clId="Web-{F8078D7C-3719-16CB-507F-494F6C9621E1}" dt="2022-08-25T16:10:39.231" v="301"/>
        <pc:sldMkLst>
          <pc:docMk/>
          <pc:sldMk cId="1726791470" sldId="284"/>
        </pc:sldMkLst>
      </pc:sldChg>
      <pc:sldChg chg="modSp ord">
        <pc:chgData name="willy walsh" userId="S::willy.walsh@ucr.ac.cr::ccb2de7b-6bbc-4cf6-8559-9c67d3d67700" providerId="AD" clId="Web-{F8078D7C-3719-16CB-507F-494F6C9621E1}" dt="2022-08-25T16:07:37.694" v="172"/>
        <pc:sldMkLst>
          <pc:docMk/>
          <pc:sldMk cId="1507385091" sldId="288"/>
        </pc:sldMkLst>
        <pc:graphicFrameChg chg="mod modGraphic">
          <ac:chgData name="willy walsh" userId="S::willy.walsh@ucr.ac.cr::ccb2de7b-6bbc-4cf6-8559-9c67d3d67700" providerId="AD" clId="Web-{F8078D7C-3719-16CB-507F-494F6C9621E1}" dt="2022-08-25T16:07:03.834" v="171"/>
          <ac:graphicFrameMkLst>
            <pc:docMk/>
            <pc:sldMk cId="1507385091" sldId="288"/>
            <ac:graphicFrameMk id="3" creationId="{F017E480-E107-91FB-ECB7-28ABD484F185}"/>
          </ac:graphicFrameMkLst>
        </pc:graphicFrameChg>
      </pc:sldChg>
      <pc:sldChg chg="modSp add ord replId">
        <pc:chgData name="willy walsh" userId="S::willy.walsh@ucr.ac.cr::ccb2de7b-6bbc-4cf6-8559-9c67d3d67700" providerId="AD" clId="Web-{F8078D7C-3719-16CB-507F-494F6C9621E1}" dt="2022-08-25T16:32:30.018" v="1448"/>
        <pc:sldMkLst>
          <pc:docMk/>
          <pc:sldMk cId="1799166374" sldId="289"/>
        </pc:sldMkLst>
        <pc:graphicFrameChg chg="mod modGraphic">
          <ac:chgData name="willy walsh" userId="S::willy.walsh@ucr.ac.cr::ccb2de7b-6bbc-4cf6-8559-9c67d3d67700" providerId="AD" clId="Web-{F8078D7C-3719-16CB-507F-494F6C9621E1}" dt="2022-08-25T16:32:30.018" v="1448"/>
          <ac:graphicFrameMkLst>
            <pc:docMk/>
            <pc:sldMk cId="1799166374" sldId="289"/>
            <ac:graphicFrameMk id="3" creationId="{F017E480-E107-91FB-ECB7-28ABD484F185}"/>
          </ac:graphicFrameMkLst>
        </pc:graphicFrameChg>
      </pc:sldChg>
      <pc:sldChg chg="modSp add replId">
        <pc:chgData name="willy walsh" userId="S::willy.walsh@ucr.ac.cr::ccb2de7b-6bbc-4cf6-8559-9c67d3d67700" providerId="AD" clId="Web-{F8078D7C-3719-16CB-507F-494F6C9621E1}" dt="2022-08-25T16:32:19.830" v="1444"/>
        <pc:sldMkLst>
          <pc:docMk/>
          <pc:sldMk cId="3377489896" sldId="290"/>
        </pc:sldMkLst>
        <pc:graphicFrameChg chg="mod modGraphic">
          <ac:chgData name="willy walsh" userId="S::willy.walsh@ucr.ac.cr::ccb2de7b-6bbc-4cf6-8559-9c67d3d67700" providerId="AD" clId="Web-{F8078D7C-3719-16CB-507F-494F6C9621E1}" dt="2022-08-25T16:32:19.830" v="1444"/>
          <ac:graphicFrameMkLst>
            <pc:docMk/>
            <pc:sldMk cId="3377489896" sldId="290"/>
            <ac:graphicFrameMk id="3" creationId="{F017E480-E107-91FB-ECB7-28ABD484F185}"/>
          </ac:graphicFrameMkLst>
        </pc:graphicFrameChg>
      </pc:sldChg>
    </pc:docChg>
  </pc:docChgLst>
  <pc:docChgLst>
    <pc:chgData name="TI ViVE" userId="S::ti.vive@ucr.ac.cr::a203ac96-5270-4092-970d-780850bd9d0f" providerId="AD" clId="Web-{234DCFAD-C57D-B322-02A5-E5A0FBDE6011}"/>
    <pc:docChg chg="modSld">
      <pc:chgData name="TI ViVE" userId="S::ti.vive@ucr.ac.cr::a203ac96-5270-4092-970d-780850bd9d0f" providerId="AD" clId="Web-{234DCFAD-C57D-B322-02A5-E5A0FBDE6011}" dt="2022-08-17T15:21:37.711" v="7"/>
      <pc:docMkLst>
        <pc:docMk/>
      </pc:docMkLst>
      <pc:sldChg chg="addSp">
        <pc:chgData name="TI ViVE" userId="S::ti.vive@ucr.ac.cr::a203ac96-5270-4092-970d-780850bd9d0f" providerId="AD" clId="Web-{234DCFAD-C57D-B322-02A5-E5A0FBDE6011}" dt="2022-08-17T15:21:21.882" v="1"/>
        <pc:sldMkLst>
          <pc:docMk/>
          <pc:sldMk cId="3805612539" sldId="271"/>
        </pc:sldMkLst>
        <pc:inkChg chg="add">
          <ac:chgData name="TI ViVE" userId="S::ti.vive@ucr.ac.cr::a203ac96-5270-4092-970d-780850bd9d0f" providerId="AD" clId="Web-{234DCFAD-C57D-B322-02A5-E5A0FBDE6011}" dt="2022-08-17T15:21:20.866" v="0"/>
          <ac:inkMkLst>
            <pc:docMk/>
            <pc:sldMk cId="3805612539" sldId="271"/>
            <ac:inkMk id="4" creationId="{CDBACB41-AF80-3A1D-F9A0-A153C43B29E8}"/>
          </ac:inkMkLst>
        </pc:inkChg>
        <pc:inkChg chg="add">
          <ac:chgData name="TI ViVE" userId="S::ti.vive@ucr.ac.cr::a203ac96-5270-4092-970d-780850bd9d0f" providerId="AD" clId="Web-{234DCFAD-C57D-B322-02A5-E5A0FBDE6011}" dt="2022-08-17T15:21:21.882" v="1"/>
          <ac:inkMkLst>
            <pc:docMk/>
            <pc:sldMk cId="3805612539" sldId="271"/>
            <ac:inkMk id="5" creationId="{436B59B7-6E39-3CCA-D185-63DBB95B17E0}"/>
          </ac:inkMkLst>
        </pc:inkChg>
      </pc:sldChg>
      <pc:sldChg chg="addSp">
        <pc:chgData name="TI ViVE" userId="S::ti.vive@ucr.ac.cr::a203ac96-5270-4092-970d-780850bd9d0f" providerId="AD" clId="Web-{234DCFAD-C57D-B322-02A5-E5A0FBDE6011}" dt="2022-08-17T15:21:37.711" v="7"/>
        <pc:sldMkLst>
          <pc:docMk/>
          <pc:sldMk cId="1214939228" sldId="272"/>
        </pc:sldMkLst>
        <pc:inkChg chg="add">
          <ac:chgData name="TI ViVE" userId="S::ti.vive@ucr.ac.cr::a203ac96-5270-4092-970d-780850bd9d0f" providerId="AD" clId="Web-{234DCFAD-C57D-B322-02A5-E5A0FBDE6011}" dt="2022-08-17T15:21:36.492" v="5"/>
          <ac:inkMkLst>
            <pc:docMk/>
            <pc:sldMk cId="1214939228" sldId="272"/>
            <ac:inkMk id="3" creationId="{D26E70A0-030D-62FA-62F2-CF2F64D9F780}"/>
          </ac:inkMkLst>
        </pc:inkChg>
        <pc:inkChg chg="add">
          <ac:chgData name="TI ViVE" userId="S::ti.vive@ucr.ac.cr::a203ac96-5270-4092-970d-780850bd9d0f" providerId="AD" clId="Web-{234DCFAD-C57D-B322-02A5-E5A0FBDE6011}" dt="2022-08-17T15:21:37.133" v="6"/>
          <ac:inkMkLst>
            <pc:docMk/>
            <pc:sldMk cId="1214939228" sldId="272"/>
            <ac:inkMk id="4" creationId="{8869EA90-EE83-FCBB-04DB-78068DF7D4EE}"/>
          </ac:inkMkLst>
        </pc:inkChg>
        <pc:inkChg chg="add">
          <ac:chgData name="TI ViVE" userId="S::ti.vive@ucr.ac.cr::a203ac96-5270-4092-970d-780850bd9d0f" providerId="AD" clId="Web-{234DCFAD-C57D-B322-02A5-E5A0FBDE6011}" dt="2022-08-17T15:21:37.711" v="7"/>
          <ac:inkMkLst>
            <pc:docMk/>
            <pc:sldMk cId="1214939228" sldId="272"/>
            <ac:inkMk id="5" creationId="{3BC7D277-7207-F57E-D220-C9F82CD38396}"/>
          </ac:inkMkLst>
        </pc:inkChg>
      </pc:sldChg>
      <pc:sldChg chg="addSp">
        <pc:chgData name="TI ViVE" userId="S::ti.vive@ucr.ac.cr::a203ac96-5270-4092-970d-780850bd9d0f" providerId="AD" clId="Web-{234DCFAD-C57D-B322-02A5-E5A0FBDE6011}" dt="2022-08-17T15:21:34.507" v="4"/>
        <pc:sldMkLst>
          <pc:docMk/>
          <pc:sldMk cId="848548227" sldId="276"/>
        </pc:sldMkLst>
        <pc:inkChg chg="add">
          <ac:chgData name="TI ViVE" userId="S::ti.vive@ucr.ac.cr::a203ac96-5270-4092-970d-780850bd9d0f" providerId="AD" clId="Web-{234DCFAD-C57D-B322-02A5-E5A0FBDE6011}" dt="2022-08-17T15:21:34.492" v="2"/>
          <ac:inkMkLst>
            <pc:docMk/>
            <pc:sldMk cId="848548227" sldId="276"/>
            <ac:inkMk id="4" creationId="{C7D7E010-41D8-C0CF-C741-DF4ED4ECBC36}"/>
          </ac:inkMkLst>
        </pc:inkChg>
        <pc:inkChg chg="add">
          <ac:chgData name="TI ViVE" userId="S::ti.vive@ucr.ac.cr::a203ac96-5270-4092-970d-780850bd9d0f" providerId="AD" clId="Web-{234DCFAD-C57D-B322-02A5-E5A0FBDE6011}" dt="2022-08-17T15:21:34.507" v="3"/>
          <ac:inkMkLst>
            <pc:docMk/>
            <pc:sldMk cId="848548227" sldId="276"/>
            <ac:inkMk id="5" creationId="{BC36B845-8168-9ED6-B482-BBBFF0E994AB}"/>
          </ac:inkMkLst>
        </pc:inkChg>
        <pc:inkChg chg="add">
          <ac:chgData name="TI ViVE" userId="S::ti.vive@ucr.ac.cr::a203ac96-5270-4092-970d-780850bd9d0f" providerId="AD" clId="Web-{234DCFAD-C57D-B322-02A5-E5A0FBDE6011}" dt="2022-08-17T15:21:34.507" v="4"/>
          <ac:inkMkLst>
            <pc:docMk/>
            <pc:sldMk cId="848548227" sldId="276"/>
            <ac:inkMk id="6" creationId="{8CB16DEC-EEFF-D116-8FC2-2E08CC1EACAA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5.31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5.31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0,'0'0'0'0'0,"0"0"0"0"0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0,'0'0'0'0'0,"0"0"0"0"0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8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8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8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8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5.31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8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8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5T17:26:56.27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5T17:26:56.27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5T17:26:56.27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0,'0'0'0'0'0,"0"0"0"0"0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9T22:49:32.40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9T22:49:32.40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9T22:49:32.40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9T22:49:32.40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9T22:49:32.41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5.31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9T22:49:32.41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5.31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5.31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5.31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5.31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5.31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5.31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8.10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5.31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8.11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8.11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0,'0'0'0'0'0,"0"0"0"0"0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3T21:15:06.61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3T21:15:06.61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3T21:15:06.61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6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6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6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5.31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0,'0'0'0'0'0,"0"0"0"0"0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0,'0'0'0'0'0,"0"0"0"0"0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8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8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5.31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8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8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8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8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5T17:26:56.27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5T17:26:56.27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5T17:26:56.27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0,'0'0'0'0'0,"0"0"0"0"0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9T22:49:32.40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9T22:49:32.40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9T22:49:32.40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5.31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0 0 0,'0'0'0'0'0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9T22:49:32.40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9T22:49:32.41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9T22:49:32.41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8.10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8.11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8.11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0,'0'0'0'0'0,"0"0"0"0"0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3T21:15:06.61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3T21:15:06.61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3T21:15:06.61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6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5.31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0 0 0,'0'0'0'0'0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6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6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0,'0'0'0'0'0,"0"0"0"0"0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5.31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0 0 0,'0'0'0'0'0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0,'0'0'0'0'0,"0"0"0"0"0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8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8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8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8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8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8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5T17:26:56.27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5T17:26:56.27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5.31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0 0 0,'0'0'0'0'0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5T17:26:56.27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0,'0'0'0'0'0,"0"0"0"0"0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9T22:49:32.40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9T22:49:32.40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9T22:49:32.40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9T22:49:32.40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9T22:49:32.41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9T22:49:32.41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8.10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8.11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8.11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0,'0'0'0'0'0,"0"0"0"0"0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8T15:42:45.31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3T21:15:06.61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3T21:15:06.61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3T21:15:06.61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6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6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6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4T19:23:09.47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-2147483648-2147483648 0 0 0,'0'0'0'0'0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88FD8-F6FF-4395-AA91-05A5AD30DC64}" type="datetimeFigureOut">
              <a:rPr lang="es-CR" smtClean="0"/>
              <a:t>31/8/2022</a:t>
            </a:fld>
            <a:endParaRPr lang="es-C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84A330-CCEB-4B90-9F43-5936F697A137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89991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9BB1B-7DC6-4B41-B1C2-3B14A84E2992}" type="slidenum">
              <a:rPr lang="es-CR" smtClean="0"/>
              <a:t>5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14171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2CE7ACD5-CA69-433E-A88D-F0CE08823808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AE3921AF-652C-4F83-B214-0917B7D00560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C105A707-9617-44CE-AED9-6985B7DD4DDA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01195AB0-FD65-470F-9A77-F91318DE7F41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AEDD30B-7D50-4905-92D6-59D89133228D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CR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02F733F-4340-4C02-BE6E-11FF5069B55E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306FE51-EB99-452C-BCA4-24353587F40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B8BEBB2-FE5A-4536-B1E1-C048CC1558E6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D5434C3-D70A-49FA-8AA6-BE7E8A719B8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CR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E4E90DA-8578-4E54-BEF7-F51831C0C3C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E7B5F0C-BE51-4719-B410-273E01C1553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CR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552919D2-7340-4F4B-AB9E-27731235BF13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FC195D8-A604-4F99-B760-BBD0C0741EE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C245DEA-8BAD-4142-803E-E5D2C5909EB7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5FDA6BC-ED04-48D3-AD4F-12CBEFDDD8F9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6B406E8-C8AE-4D82-9CB9-713ECE9EF348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9C63BA6-62D9-49E9-902E-039151F76D8E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057F19F2-7B91-4C93-9896-A0656ACAED8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130ECA9B-4A31-4EBE-9FAA-85A511E0074F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CC884691-88AA-49BD-8C74-458E09BD351F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CR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2181FA00-24D5-48DD-94E8-FD76C1306E41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E9DDCF2F-62EC-4F5B-B8D0-97E6B97D3207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FF60EF85-EA4F-45ED-81A9-302E67D4C85E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27FAE42C-B756-4382-9357-4984E0252F89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10;p2"/>
          <p:cNvPicPr/>
          <p:nvPr/>
        </p:nvPicPr>
        <p:blipFill>
          <a:blip r:embed="rId14"/>
          <a:srcRect l="-690" t="-12933" r="688" b="12933"/>
          <a:stretch/>
        </p:blipFill>
        <p:spPr>
          <a:xfrm>
            <a:off x="0" y="4170240"/>
            <a:ext cx="9275760" cy="973080"/>
          </a:xfrm>
          <a:prstGeom prst="rect">
            <a:avLst/>
          </a:prstGeom>
          <a:ln w="0">
            <a:noFill/>
          </a:ln>
        </p:spPr>
      </p:pic>
      <p:sp>
        <p:nvSpPr>
          <p:cNvPr id="9" name="Google Shape;11;p2"/>
          <p:cNvSpPr/>
          <p:nvPr/>
        </p:nvSpPr>
        <p:spPr>
          <a:xfrm>
            <a:off x="2477880" y="4740120"/>
            <a:ext cx="39967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50">
            <a:solidFill>
              <a:srgbClr val="24B6F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371680" y="1632600"/>
            <a:ext cx="6331320" cy="15415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 fontScale="89000"/>
          </a:bodyPr>
          <a:lstStyle/>
          <a:p>
            <a:r>
              <a:rPr lang="es-CR" sz="4800" b="0" strike="noStrike" spc="-1">
                <a:solidFill>
                  <a:srgbClr val="000000"/>
                </a:solidFill>
                <a:latin typeface="Arial"/>
              </a:rPr>
              <a:t>Pulse para editar el formato del texto de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>
          <a:xfrm>
            <a:off x="8498160" y="468864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en" sz="1000" b="0" strike="noStrike" spc="-1">
                <a:solidFill>
                  <a:srgbClr val="FFFFFF"/>
                </a:solidFill>
                <a:latin typeface="Lato"/>
                <a:ea typeface="Lato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73EDAD86-A4FE-4E45-98CF-4AE9B9473784}" type="slidenum">
              <a:rPr lang="en" sz="1000" b="0" strike="noStrike" spc="-1">
                <a:solidFill>
                  <a:srgbClr val="FFFFFF"/>
                </a:solidFill>
                <a:latin typeface="Lato"/>
                <a:ea typeface="Lato"/>
              </a:rPr>
              <a:t>‹#›</a:t>
            </a:fld>
            <a:endParaRPr lang="es-CR" sz="1000" b="0" strike="noStrike" spc="-1">
              <a:latin typeface="Times New Roman"/>
            </a:endParaRPr>
          </a:p>
        </p:txBody>
      </p:sp>
      <p:sp>
        <p:nvSpPr>
          <p:cNvPr id="4" name="Google Shape;15;p2"/>
          <p:cNvSpPr/>
          <p:nvPr/>
        </p:nvSpPr>
        <p:spPr>
          <a:xfrm>
            <a:off x="2477880" y="1451880"/>
            <a:ext cx="62438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00">
            <a:solidFill>
              <a:srgbClr val="24B6F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" name="Google Shape;16;p2"/>
          <p:cNvPicPr/>
          <p:nvPr/>
        </p:nvPicPr>
        <p:blipFill>
          <a:blip r:embed="rId15"/>
          <a:stretch/>
        </p:blipFill>
        <p:spPr>
          <a:xfrm>
            <a:off x="334080" y="352080"/>
            <a:ext cx="1745640" cy="660240"/>
          </a:xfrm>
          <a:prstGeom prst="rect">
            <a:avLst/>
          </a:prstGeom>
          <a:ln w="0">
            <a:noFill/>
          </a:ln>
        </p:spPr>
      </p:pic>
      <p:pic>
        <p:nvPicPr>
          <p:cNvPr id="6" name="Google Shape;17;p2"/>
          <p:cNvPicPr/>
          <p:nvPr/>
        </p:nvPicPr>
        <p:blipFill>
          <a:blip r:embed="rId16"/>
          <a:stretch/>
        </p:blipFill>
        <p:spPr>
          <a:xfrm>
            <a:off x="7578000" y="369000"/>
            <a:ext cx="1187280" cy="56736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R" sz="1400" b="0" strike="noStrike" spc="-1">
                <a:solidFill>
                  <a:srgbClr val="000000"/>
                </a:solidFill>
                <a:latin typeface="Arial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CR" sz="1400" b="0" strike="noStrike" spc="-1">
                <a:solidFill>
                  <a:srgbClr val="000000"/>
                </a:solidFill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R" sz="1400" b="0" strike="noStrike" spc="-1">
                <a:solidFill>
                  <a:srgbClr val="000000"/>
                </a:solidFill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CR" sz="1400" b="0" strike="noStrike" spc="-1">
                <a:solidFill>
                  <a:srgbClr val="000000"/>
                </a:solidFill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R" sz="2000" b="0" strike="noStrike" spc="-1">
                <a:solidFill>
                  <a:srgbClr val="000000"/>
                </a:solidFill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R" sz="2000" b="0" strike="noStrike" spc="-1">
                <a:solidFill>
                  <a:srgbClr val="000000"/>
                </a:solidFill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R" sz="2000" b="0" strike="noStrike" spc="-1">
                <a:solidFill>
                  <a:srgbClr val="000000"/>
                </a:solidFill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98;p12"/>
          <p:cNvPicPr/>
          <p:nvPr/>
        </p:nvPicPr>
        <p:blipFill>
          <a:blip r:embed="rId14"/>
          <a:srcRect l="-690" t="-12933" r="688" b="12933"/>
          <a:stretch/>
        </p:blipFill>
        <p:spPr>
          <a:xfrm>
            <a:off x="0" y="4170240"/>
            <a:ext cx="9275760" cy="973080"/>
          </a:xfrm>
          <a:prstGeom prst="rect">
            <a:avLst/>
          </a:prstGeom>
          <a:ln w="0">
            <a:noFill/>
          </a:ln>
        </p:spPr>
      </p:pic>
      <p:sp>
        <p:nvSpPr>
          <p:cNvPr id="45" name="Google Shape;99;p12"/>
          <p:cNvSpPr/>
          <p:nvPr/>
        </p:nvSpPr>
        <p:spPr>
          <a:xfrm>
            <a:off x="8841600" y="4800960"/>
            <a:ext cx="168840" cy="168840"/>
          </a:xfrm>
          <a:prstGeom prst="ellipse">
            <a:avLst/>
          </a:prstGeom>
          <a:solidFill>
            <a:schemeClr val="l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Google Shape;100;p12"/>
          <p:cNvSpPr/>
          <p:nvPr/>
        </p:nvSpPr>
        <p:spPr>
          <a:xfrm>
            <a:off x="1574640" y="4661640"/>
            <a:ext cx="6126120" cy="35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100" b="0" strike="noStrike" spc="-1">
                <a:solidFill>
                  <a:srgbClr val="757575"/>
                </a:solidFill>
                <a:latin typeface="Roboto"/>
                <a:ea typeface="Roboto"/>
              </a:rPr>
              <a:t>Marco de gobierno y gestión de TI     </a:t>
            </a:r>
            <a:endParaRPr lang="es-CR" sz="1100" b="0" strike="noStrike" spc="-1">
              <a:latin typeface="Arial"/>
            </a:endParaRPr>
          </a:p>
        </p:txBody>
      </p:sp>
      <p:sp>
        <p:nvSpPr>
          <p:cNvPr id="47" name="PlaceHolder 1"/>
          <p:cNvSpPr>
            <a:spLocks noGrp="1"/>
          </p:cNvSpPr>
          <p:nvPr>
            <p:ph type="sldNum" idx="2"/>
          </p:nvPr>
        </p:nvSpPr>
        <p:spPr>
          <a:xfrm>
            <a:off x="8498160" y="468864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en" sz="1000" b="0" strike="noStrike" spc="-1">
                <a:solidFill>
                  <a:srgbClr val="000000"/>
                </a:solidFill>
                <a:latin typeface="Roboto"/>
                <a:ea typeface="Roboto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BCC012AC-FB34-453E-BDCA-9B875F084406}" type="slidenum">
              <a:rPr lang="en" sz="1000" b="0" strike="noStrike" spc="-1">
                <a:solidFill>
                  <a:srgbClr val="000000"/>
                </a:solidFill>
                <a:latin typeface="Roboto"/>
                <a:ea typeface="Roboto"/>
              </a:rPr>
              <a:t>‹#›</a:t>
            </a:fld>
            <a:endParaRPr lang="es-CR" sz="1000" b="0" strike="noStrike" spc="-1">
              <a:latin typeface="Times New Roman"/>
            </a:endParaRPr>
          </a:p>
        </p:txBody>
      </p:sp>
      <p:pic>
        <p:nvPicPr>
          <p:cNvPr id="48" name="Google Shape;102;p12"/>
          <p:cNvPicPr/>
          <p:nvPr/>
        </p:nvPicPr>
        <p:blipFill>
          <a:blip r:embed="rId15"/>
          <a:stretch/>
        </p:blipFill>
        <p:spPr>
          <a:xfrm>
            <a:off x="382320" y="181800"/>
            <a:ext cx="1396800" cy="528120"/>
          </a:xfrm>
          <a:prstGeom prst="rect">
            <a:avLst/>
          </a:prstGeom>
          <a:ln w="0">
            <a:noFill/>
          </a:ln>
        </p:spPr>
      </p:pic>
      <p:pic>
        <p:nvPicPr>
          <p:cNvPr id="49" name="Google Shape;103;p12"/>
          <p:cNvPicPr/>
          <p:nvPr/>
        </p:nvPicPr>
        <p:blipFill>
          <a:blip r:embed="rId16"/>
          <a:stretch/>
        </p:blipFill>
        <p:spPr>
          <a:xfrm>
            <a:off x="7578000" y="162360"/>
            <a:ext cx="1187280" cy="567360"/>
          </a:xfrm>
          <a:prstGeom prst="rect">
            <a:avLst/>
          </a:prstGeom>
          <a:ln w="0">
            <a:noFill/>
          </a:ln>
        </p:spPr>
      </p:pic>
      <p:sp>
        <p:nvSpPr>
          <p:cNvPr id="50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s-CR" sz="1400" b="0" strike="noStrike" spc="-1">
                <a:solidFill>
                  <a:srgbClr val="000000"/>
                </a:solidFill>
                <a:latin typeface="Arial"/>
              </a:rPr>
              <a:t>Pulse para editar el formato del texto de título</a:t>
            </a: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R" sz="1400" b="0" strike="noStrike" spc="-1">
                <a:solidFill>
                  <a:srgbClr val="000000"/>
                </a:solidFill>
                <a:latin typeface="Arial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CR" sz="1400" b="0" strike="noStrike" spc="-1">
                <a:solidFill>
                  <a:srgbClr val="000000"/>
                </a:solidFill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R" sz="1400" b="0" strike="noStrike" spc="-1">
                <a:solidFill>
                  <a:srgbClr val="000000"/>
                </a:solidFill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CR" sz="1400" b="0" strike="noStrike" spc="-1">
                <a:solidFill>
                  <a:srgbClr val="000000"/>
                </a:solidFill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R" sz="2000" b="0" strike="noStrike" spc="-1">
                <a:solidFill>
                  <a:srgbClr val="000000"/>
                </a:solidFill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R" sz="2000" b="0" strike="noStrike" spc="-1">
                <a:solidFill>
                  <a:srgbClr val="000000"/>
                </a:solidFill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R" sz="2000" b="0" strike="noStrike" spc="-1">
                <a:solidFill>
                  <a:srgbClr val="000000"/>
                </a:solidFill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14.xml"/><Relationship Id="rId4" Type="http://schemas.openxmlformats.org/officeDocument/2006/relationships/customXml" Target="../ink/ink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14.xml"/><Relationship Id="rId4" Type="http://schemas.openxmlformats.org/officeDocument/2006/relationships/customXml" Target="../ink/ink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14.xml"/><Relationship Id="rId4" Type="http://schemas.openxmlformats.org/officeDocument/2006/relationships/customXml" Target="../ink/ink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14.xml"/><Relationship Id="rId4" Type="http://schemas.openxmlformats.org/officeDocument/2006/relationships/customXml" Target="../ink/ink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14.xml"/><Relationship Id="rId4" Type="http://schemas.openxmlformats.org/officeDocument/2006/relationships/customXml" Target="../ink/ink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8.xml"/><Relationship Id="rId18" Type="http://schemas.openxmlformats.org/officeDocument/2006/relationships/customXml" Target="../ink/ink33.xml"/><Relationship Id="rId26" Type="http://schemas.openxmlformats.org/officeDocument/2006/relationships/customXml" Target="../ink/ink40.xml"/><Relationship Id="rId21" Type="http://schemas.openxmlformats.org/officeDocument/2006/relationships/customXml" Target="../ink/ink35.xml"/><Relationship Id="rId34" Type="http://schemas.openxmlformats.org/officeDocument/2006/relationships/customXml" Target="../ink/ink48.xml"/><Relationship Id="rId7" Type="http://schemas.openxmlformats.org/officeDocument/2006/relationships/customXml" Target="../ink/ink22.xml"/><Relationship Id="rId12" Type="http://schemas.openxmlformats.org/officeDocument/2006/relationships/customXml" Target="../ink/ink27.xml"/><Relationship Id="rId17" Type="http://schemas.openxmlformats.org/officeDocument/2006/relationships/customXml" Target="../ink/ink32.xml"/><Relationship Id="rId25" Type="http://schemas.openxmlformats.org/officeDocument/2006/relationships/customXml" Target="../ink/ink39.xml"/><Relationship Id="rId33" Type="http://schemas.openxmlformats.org/officeDocument/2006/relationships/customXml" Target="../ink/ink47.xml"/><Relationship Id="rId38" Type="http://schemas.openxmlformats.org/officeDocument/2006/relationships/customXml" Target="../ink/ink52.xml"/><Relationship Id="rId2" Type="http://schemas.openxmlformats.org/officeDocument/2006/relationships/customXml" Target="../ink/ink19.xml"/><Relationship Id="rId16" Type="http://schemas.openxmlformats.org/officeDocument/2006/relationships/customXml" Target="../ink/ink31.xml"/><Relationship Id="rId20" Type="http://schemas.openxmlformats.org/officeDocument/2006/relationships/customXml" Target="../ink/ink34.xml"/><Relationship Id="rId29" Type="http://schemas.openxmlformats.org/officeDocument/2006/relationships/customXml" Target="../ink/ink4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11" Type="http://schemas.openxmlformats.org/officeDocument/2006/relationships/customXml" Target="../ink/ink26.xml"/><Relationship Id="rId24" Type="http://schemas.openxmlformats.org/officeDocument/2006/relationships/customXml" Target="../ink/ink38.xml"/><Relationship Id="rId32" Type="http://schemas.openxmlformats.org/officeDocument/2006/relationships/customXml" Target="../ink/ink46.xml"/><Relationship Id="rId37" Type="http://schemas.openxmlformats.org/officeDocument/2006/relationships/customXml" Target="../ink/ink51.xml"/><Relationship Id="rId5" Type="http://schemas.openxmlformats.org/officeDocument/2006/relationships/customXml" Target="../ink/ink21.xml"/><Relationship Id="rId15" Type="http://schemas.openxmlformats.org/officeDocument/2006/relationships/customXml" Target="../ink/ink30.xml"/><Relationship Id="rId23" Type="http://schemas.openxmlformats.org/officeDocument/2006/relationships/customXml" Target="../ink/ink37.xml"/><Relationship Id="rId28" Type="http://schemas.openxmlformats.org/officeDocument/2006/relationships/customXml" Target="../ink/ink42.xml"/><Relationship Id="rId36" Type="http://schemas.openxmlformats.org/officeDocument/2006/relationships/customXml" Target="../ink/ink50.xml"/><Relationship Id="rId10" Type="http://schemas.openxmlformats.org/officeDocument/2006/relationships/customXml" Target="../ink/ink25.xml"/><Relationship Id="rId19" Type="http://schemas.openxmlformats.org/officeDocument/2006/relationships/image" Target="../media/image6.png"/><Relationship Id="rId31" Type="http://schemas.openxmlformats.org/officeDocument/2006/relationships/customXml" Target="../ink/ink45.xml"/><Relationship Id="rId4" Type="http://schemas.openxmlformats.org/officeDocument/2006/relationships/customXml" Target="../ink/ink20.xml"/><Relationship Id="rId9" Type="http://schemas.openxmlformats.org/officeDocument/2006/relationships/customXml" Target="../ink/ink24.xml"/><Relationship Id="rId14" Type="http://schemas.openxmlformats.org/officeDocument/2006/relationships/customXml" Target="../ink/ink29.xml"/><Relationship Id="rId22" Type="http://schemas.openxmlformats.org/officeDocument/2006/relationships/customXml" Target="../ink/ink36.xml"/><Relationship Id="rId27" Type="http://schemas.openxmlformats.org/officeDocument/2006/relationships/customXml" Target="../ink/ink41.xml"/><Relationship Id="rId30" Type="http://schemas.openxmlformats.org/officeDocument/2006/relationships/customXml" Target="../ink/ink44.xml"/><Relationship Id="rId35" Type="http://schemas.openxmlformats.org/officeDocument/2006/relationships/customXml" Target="../ink/ink49.xml"/><Relationship Id="rId8" Type="http://schemas.openxmlformats.org/officeDocument/2006/relationships/customXml" Target="../ink/ink23.xml"/><Relationship Id="rId3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2.xml"/><Relationship Id="rId18" Type="http://schemas.openxmlformats.org/officeDocument/2006/relationships/customXml" Target="../ink/ink67.xml"/><Relationship Id="rId26" Type="http://schemas.openxmlformats.org/officeDocument/2006/relationships/customXml" Target="../ink/ink74.xml"/><Relationship Id="rId21" Type="http://schemas.openxmlformats.org/officeDocument/2006/relationships/customXml" Target="../ink/ink69.xml"/><Relationship Id="rId34" Type="http://schemas.openxmlformats.org/officeDocument/2006/relationships/customXml" Target="../ink/ink82.xml"/><Relationship Id="rId7" Type="http://schemas.openxmlformats.org/officeDocument/2006/relationships/customXml" Target="../ink/ink56.xml"/><Relationship Id="rId12" Type="http://schemas.openxmlformats.org/officeDocument/2006/relationships/customXml" Target="../ink/ink61.xml"/><Relationship Id="rId17" Type="http://schemas.openxmlformats.org/officeDocument/2006/relationships/customXml" Target="../ink/ink66.xml"/><Relationship Id="rId25" Type="http://schemas.openxmlformats.org/officeDocument/2006/relationships/customXml" Target="../ink/ink73.xml"/><Relationship Id="rId33" Type="http://schemas.openxmlformats.org/officeDocument/2006/relationships/customXml" Target="../ink/ink81.xml"/><Relationship Id="rId38" Type="http://schemas.openxmlformats.org/officeDocument/2006/relationships/customXml" Target="../ink/ink86.xml"/><Relationship Id="rId2" Type="http://schemas.openxmlformats.org/officeDocument/2006/relationships/customXml" Target="../ink/ink53.xml"/><Relationship Id="rId16" Type="http://schemas.openxmlformats.org/officeDocument/2006/relationships/customXml" Target="../ink/ink65.xml"/><Relationship Id="rId20" Type="http://schemas.openxmlformats.org/officeDocument/2006/relationships/customXml" Target="../ink/ink68.xml"/><Relationship Id="rId29" Type="http://schemas.openxmlformats.org/officeDocument/2006/relationships/customXml" Target="../ink/ink77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11" Type="http://schemas.openxmlformats.org/officeDocument/2006/relationships/customXml" Target="../ink/ink60.xml"/><Relationship Id="rId24" Type="http://schemas.openxmlformats.org/officeDocument/2006/relationships/customXml" Target="../ink/ink72.xml"/><Relationship Id="rId32" Type="http://schemas.openxmlformats.org/officeDocument/2006/relationships/customXml" Target="../ink/ink80.xml"/><Relationship Id="rId37" Type="http://schemas.openxmlformats.org/officeDocument/2006/relationships/customXml" Target="../ink/ink85.xml"/><Relationship Id="rId5" Type="http://schemas.openxmlformats.org/officeDocument/2006/relationships/customXml" Target="../ink/ink55.xml"/><Relationship Id="rId15" Type="http://schemas.openxmlformats.org/officeDocument/2006/relationships/customXml" Target="../ink/ink64.xml"/><Relationship Id="rId23" Type="http://schemas.openxmlformats.org/officeDocument/2006/relationships/customXml" Target="../ink/ink71.xml"/><Relationship Id="rId28" Type="http://schemas.openxmlformats.org/officeDocument/2006/relationships/customXml" Target="../ink/ink76.xml"/><Relationship Id="rId36" Type="http://schemas.openxmlformats.org/officeDocument/2006/relationships/customXml" Target="../ink/ink84.xml"/><Relationship Id="rId10" Type="http://schemas.openxmlformats.org/officeDocument/2006/relationships/customXml" Target="../ink/ink59.xml"/><Relationship Id="rId19" Type="http://schemas.openxmlformats.org/officeDocument/2006/relationships/image" Target="../media/image6.png"/><Relationship Id="rId31" Type="http://schemas.openxmlformats.org/officeDocument/2006/relationships/customXml" Target="../ink/ink79.xml"/><Relationship Id="rId4" Type="http://schemas.openxmlformats.org/officeDocument/2006/relationships/customXml" Target="../ink/ink54.xml"/><Relationship Id="rId9" Type="http://schemas.openxmlformats.org/officeDocument/2006/relationships/customXml" Target="../ink/ink58.xml"/><Relationship Id="rId14" Type="http://schemas.openxmlformats.org/officeDocument/2006/relationships/customXml" Target="../ink/ink63.xml"/><Relationship Id="rId22" Type="http://schemas.openxmlformats.org/officeDocument/2006/relationships/customXml" Target="../ink/ink70.xml"/><Relationship Id="rId27" Type="http://schemas.openxmlformats.org/officeDocument/2006/relationships/customXml" Target="../ink/ink75.xml"/><Relationship Id="rId30" Type="http://schemas.openxmlformats.org/officeDocument/2006/relationships/customXml" Target="../ink/ink78.xml"/><Relationship Id="rId35" Type="http://schemas.openxmlformats.org/officeDocument/2006/relationships/customXml" Target="../ink/ink83.xml"/><Relationship Id="rId8" Type="http://schemas.openxmlformats.org/officeDocument/2006/relationships/customXml" Target="../ink/ink57.xml"/><Relationship Id="rId3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customXml" Target="../ink/ink96.xml"/><Relationship Id="rId18" Type="http://schemas.openxmlformats.org/officeDocument/2006/relationships/customXml" Target="../ink/ink101.xml"/><Relationship Id="rId26" Type="http://schemas.openxmlformats.org/officeDocument/2006/relationships/customXml" Target="../ink/ink108.xml"/><Relationship Id="rId21" Type="http://schemas.openxmlformats.org/officeDocument/2006/relationships/customXml" Target="../ink/ink103.xml"/><Relationship Id="rId34" Type="http://schemas.openxmlformats.org/officeDocument/2006/relationships/customXml" Target="../ink/ink116.xml"/><Relationship Id="rId7" Type="http://schemas.openxmlformats.org/officeDocument/2006/relationships/customXml" Target="../ink/ink90.xml"/><Relationship Id="rId12" Type="http://schemas.openxmlformats.org/officeDocument/2006/relationships/customXml" Target="../ink/ink95.xml"/><Relationship Id="rId17" Type="http://schemas.openxmlformats.org/officeDocument/2006/relationships/customXml" Target="../ink/ink100.xml"/><Relationship Id="rId25" Type="http://schemas.openxmlformats.org/officeDocument/2006/relationships/customXml" Target="../ink/ink107.xml"/><Relationship Id="rId33" Type="http://schemas.openxmlformats.org/officeDocument/2006/relationships/customXml" Target="../ink/ink115.xml"/><Relationship Id="rId38" Type="http://schemas.openxmlformats.org/officeDocument/2006/relationships/customXml" Target="../ink/ink120.xml"/><Relationship Id="rId2" Type="http://schemas.openxmlformats.org/officeDocument/2006/relationships/customXml" Target="../ink/ink87.xml"/><Relationship Id="rId16" Type="http://schemas.openxmlformats.org/officeDocument/2006/relationships/customXml" Target="../ink/ink99.xml"/><Relationship Id="rId20" Type="http://schemas.openxmlformats.org/officeDocument/2006/relationships/customXml" Target="../ink/ink102.xml"/><Relationship Id="rId29" Type="http://schemas.openxmlformats.org/officeDocument/2006/relationships/customXml" Target="../ink/ink11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11" Type="http://schemas.openxmlformats.org/officeDocument/2006/relationships/customXml" Target="../ink/ink94.xml"/><Relationship Id="rId24" Type="http://schemas.openxmlformats.org/officeDocument/2006/relationships/customXml" Target="../ink/ink106.xml"/><Relationship Id="rId32" Type="http://schemas.openxmlformats.org/officeDocument/2006/relationships/customXml" Target="../ink/ink114.xml"/><Relationship Id="rId37" Type="http://schemas.openxmlformats.org/officeDocument/2006/relationships/customXml" Target="../ink/ink119.xml"/><Relationship Id="rId5" Type="http://schemas.openxmlformats.org/officeDocument/2006/relationships/customXml" Target="../ink/ink89.xml"/><Relationship Id="rId15" Type="http://schemas.openxmlformats.org/officeDocument/2006/relationships/customXml" Target="../ink/ink98.xml"/><Relationship Id="rId23" Type="http://schemas.openxmlformats.org/officeDocument/2006/relationships/customXml" Target="../ink/ink105.xml"/><Relationship Id="rId28" Type="http://schemas.openxmlformats.org/officeDocument/2006/relationships/customXml" Target="../ink/ink110.xml"/><Relationship Id="rId36" Type="http://schemas.openxmlformats.org/officeDocument/2006/relationships/customXml" Target="../ink/ink118.xml"/><Relationship Id="rId10" Type="http://schemas.openxmlformats.org/officeDocument/2006/relationships/customXml" Target="../ink/ink93.xml"/><Relationship Id="rId19" Type="http://schemas.openxmlformats.org/officeDocument/2006/relationships/image" Target="../media/image6.png"/><Relationship Id="rId31" Type="http://schemas.openxmlformats.org/officeDocument/2006/relationships/customXml" Target="../ink/ink113.xml"/><Relationship Id="rId4" Type="http://schemas.openxmlformats.org/officeDocument/2006/relationships/customXml" Target="../ink/ink88.xml"/><Relationship Id="rId9" Type="http://schemas.openxmlformats.org/officeDocument/2006/relationships/customXml" Target="../ink/ink92.xml"/><Relationship Id="rId14" Type="http://schemas.openxmlformats.org/officeDocument/2006/relationships/customXml" Target="../ink/ink97.xml"/><Relationship Id="rId22" Type="http://schemas.openxmlformats.org/officeDocument/2006/relationships/customXml" Target="../ink/ink104.xml"/><Relationship Id="rId27" Type="http://schemas.openxmlformats.org/officeDocument/2006/relationships/customXml" Target="../ink/ink109.xml"/><Relationship Id="rId30" Type="http://schemas.openxmlformats.org/officeDocument/2006/relationships/customXml" Target="../ink/ink112.xml"/><Relationship Id="rId35" Type="http://schemas.openxmlformats.org/officeDocument/2006/relationships/customXml" Target="../ink/ink117.xml"/><Relationship Id="rId8" Type="http://schemas.openxmlformats.org/officeDocument/2006/relationships/customXml" Target="../ink/ink91.xm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customXml" Target="../ink/ink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4" Type="http://schemas.openxmlformats.org/officeDocument/2006/relationships/customXml" Target="../ink/ink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4.xml"/><Relationship Id="rId4" Type="http://schemas.openxmlformats.org/officeDocument/2006/relationships/customXml" Target="../ink/ink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14.xml"/><Relationship Id="rId4" Type="http://schemas.openxmlformats.org/officeDocument/2006/relationships/customXml" Target="../ink/ink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374073" y="1632600"/>
            <a:ext cx="8060362" cy="15415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 fontScale="90000"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r>
              <a:rPr lang="en" sz="4800" b="1" spc="-1" dirty="0">
                <a:solidFill>
                  <a:srgbClr val="757575"/>
                </a:solidFill>
                <a:latin typeface="Roboto"/>
                <a:ea typeface="Roboto"/>
              </a:rPr>
              <a:t>La gestión de servicios de </a:t>
            </a:r>
            <a:r>
              <a:rPr lang="en" sz="4800" b="1" spc="-1" dirty="0" smtClean="0">
                <a:solidFill>
                  <a:srgbClr val="757575"/>
                </a:solidFill>
                <a:latin typeface="Roboto"/>
                <a:ea typeface="Roboto"/>
              </a:rPr>
              <a:t>TI</a:t>
            </a:r>
            <a:br>
              <a:rPr lang="en" sz="4800" b="1" spc="-1" dirty="0" smtClean="0">
                <a:solidFill>
                  <a:srgbClr val="757575"/>
                </a:solidFill>
                <a:latin typeface="Roboto"/>
                <a:ea typeface="Roboto"/>
              </a:rPr>
            </a:br>
            <a:r>
              <a:rPr lang="en" sz="2200" b="1" spc="-1" dirty="0" smtClean="0">
                <a:solidFill>
                  <a:srgbClr val="757575"/>
                </a:solidFill>
                <a:latin typeface="Roboto"/>
                <a:ea typeface="Roboto"/>
              </a:rPr>
              <a:t/>
            </a:r>
            <a:br>
              <a:rPr lang="en" sz="2200" b="1" spc="-1" dirty="0" smtClean="0">
                <a:solidFill>
                  <a:srgbClr val="757575"/>
                </a:solidFill>
                <a:latin typeface="Roboto"/>
                <a:ea typeface="Roboto"/>
              </a:rPr>
            </a:br>
            <a:r>
              <a:rPr lang="en" sz="2200" b="1" spc="-1" dirty="0" smtClean="0">
                <a:solidFill>
                  <a:srgbClr val="757575"/>
                </a:solidFill>
                <a:latin typeface="Roboto"/>
                <a:ea typeface="Roboto"/>
              </a:rPr>
              <a:t>31 agosto 2022</a:t>
            </a:r>
            <a:endParaRPr lang="en" sz="2200" b="1" strike="noStrike" spc="-1" dirty="0">
              <a:solidFill>
                <a:srgbClr val="757575"/>
              </a:solidFill>
              <a:latin typeface="Roboto"/>
              <a:ea typeface="Roboto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3007924" y="4399350"/>
            <a:ext cx="2673505" cy="367679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000" b="0" strike="noStrike" spc="-1" dirty="0">
                <a:solidFill>
                  <a:srgbClr val="757575"/>
                </a:solidFill>
                <a:latin typeface="Roboto"/>
                <a:ea typeface="Roboto"/>
              </a:rPr>
              <a:t>Marco de gobierno y gestión de TI</a:t>
            </a:r>
            <a:endParaRPr lang="es-CR" sz="1000" b="0" strike="noStrike" spc="-1" dirty="0"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7737" y="3436993"/>
            <a:ext cx="7913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Ing. Wilfredo Fonseca Vargas</a:t>
            </a:r>
          </a:p>
          <a:p>
            <a:r>
              <a:rPr lang="es-ES" dirty="0" smtClean="0"/>
              <a:t>Ing. Juan Diego Rojas Jiménez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33653-8D06-0FA4-FE48-0D110F3CD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765" y="428999"/>
            <a:ext cx="4465262" cy="473092"/>
          </a:xfrm>
        </p:spPr>
        <p:txBody>
          <a:bodyPr/>
          <a:lstStyle/>
          <a:p>
            <a:r>
              <a:rPr lang="es-ES" sz="2800" dirty="0"/>
              <a:t>Vicerrectoría Administración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CDBACB41-AF80-3A1D-F9A0-A153C43B29E8}"/>
                  </a:ext>
                </a:extLst>
              </p14:cNvPr>
              <p14:cNvContentPartPr/>
              <p14:nvPr/>
            </p14:nvContentPartPr>
            <p14:xfrm>
              <a:off x="8090898" y="1059521"/>
              <a:ext cx="9525" cy="9525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CDBACB41-AF80-3A1D-F9A0-A153C43B29E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14648" y="583271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Entrada de lápiz 4">
                <a:extLst>
                  <a:ext uri="{FF2B5EF4-FFF2-40B4-BE49-F238E27FC236}">
                    <a16:creationId xmlns:a16="http://schemas.microsoft.com/office/drawing/2014/main" id="{436B59B7-6E39-3CCA-D185-63DBB95B17E0}"/>
                  </a:ext>
                </a:extLst>
              </p14:cNvPr>
              <p14:cNvContentPartPr/>
              <p14:nvPr/>
            </p14:nvContentPartPr>
            <p14:xfrm>
              <a:off x="5753527" y="725611"/>
              <a:ext cx="9525" cy="9525"/>
            </p14:xfrm>
          </p:contentPart>
        </mc:Choice>
        <mc:Fallback xmlns="">
          <p:pic>
            <p:nvPicPr>
              <p:cNvPr id="5" name="Entrada de lápiz 4">
                <a:extLst>
                  <a:ext uri="{FF2B5EF4-FFF2-40B4-BE49-F238E27FC236}">
                    <a16:creationId xmlns:a16="http://schemas.microsoft.com/office/drawing/2014/main" id="{436B59B7-6E39-3CCA-D185-63DBB95B17E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7277" y="249361"/>
                <a:ext cx="952500" cy="9525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BE6EE1BD-CC50-6CE0-E907-E11BEA6F06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691264"/>
              </p:ext>
            </p:extLst>
          </p:nvPr>
        </p:nvGraphicFramePr>
        <p:xfrm>
          <a:off x="390059" y="1069046"/>
          <a:ext cx="8447009" cy="3348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0615">
                  <a:extLst>
                    <a:ext uri="{9D8B030D-6E8A-4147-A177-3AD203B41FA5}">
                      <a16:colId xmlns:a16="http://schemas.microsoft.com/office/drawing/2014/main" val="1662403748"/>
                    </a:ext>
                  </a:extLst>
                </a:gridCol>
                <a:gridCol w="3154967">
                  <a:extLst>
                    <a:ext uri="{9D8B030D-6E8A-4147-A177-3AD203B41FA5}">
                      <a16:colId xmlns:a16="http://schemas.microsoft.com/office/drawing/2014/main" val="1812852945"/>
                    </a:ext>
                  </a:extLst>
                </a:gridCol>
                <a:gridCol w="1662358">
                  <a:extLst>
                    <a:ext uri="{9D8B030D-6E8A-4147-A177-3AD203B41FA5}">
                      <a16:colId xmlns:a16="http://schemas.microsoft.com/office/drawing/2014/main" val="1288938580"/>
                    </a:ext>
                  </a:extLst>
                </a:gridCol>
                <a:gridCol w="2049069">
                  <a:extLst>
                    <a:ext uri="{9D8B030D-6E8A-4147-A177-3AD203B41FA5}">
                      <a16:colId xmlns:a16="http://schemas.microsoft.com/office/drawing/2014/main" val="698463587"/>
                    </a:ext>
                  </a:extLst>
                </a:gridCol>
              </a:tblGrid>
              <a:tr h="1632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Servicio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Descripción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Población beneficiaria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Actores de </a:t>
                      </a:r>
                      <a:r>
                        <a:rPr lang="es-ES" sz="1000" dirty="0" smtClean="0">
                          <a:effectLst/>
                        </a:rPr>
                        <a:t>Gestión de TI</a:t>
                      </a:r>
                      <a:endParaRPr lang="es-ES" sz="10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8975031"/>
                  </a:ext>
                </a:extLst>
              </a:tr>
              <a:tr h="10037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Gestión del talento humano</a:t>
                      </a:r>
                      <a:endParaRPr lang="es-ES" sz="1100" b="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Comprende los diferentes procesos de desarrollo del personal docente y administrativo de la institución, desde el reclutamiento, </a:t>
                      </a:r>
                      <a:r>
                        <a:rPr lang="es-ES" sz="1100" dirty="0" smtClean="0">
                          <a:effectLst/>
                        </a:rPr>
                        <a:t>selección, capacitación</a:t>
                      </a:r>
                      <a:r>
                        <a:rPr lang="es-ES" sz="1100" dirty="0">
                          <a:effectLst/>
                        </a:rPr>
                        <a:t>, </a:t>
                      </a:r>
                      <a:r>
                        <a:rPr lang="es-ES" sz="1100" dirty="0" smtClean="0">
                          <a:effectLst/>
                        </a:rPr>
                        <a:t>desempeño, derechos laborales y la </a:t>
                      </a:r>
                      <a:r>
                        <a:rPr lang="es-ES" sz="1100" dirty="0">
                          <a:effectLst/>
                        </a:rPr>
                        <a:t>gestión del </a:t>
                      </a:r>
                      <a:r>
                        <a:rPr lang="es-ES" sz="1100" dirty="0" smtClean="0">
                          <a:effectLst/>
                        </a:rPr>
                        <a:t>pago, así como </a:t>
                      </a:r>
                      <a:r>
                        <a:rPr lang="es-ES" sz="1100" dirty="0">
                          <a:effectLst/>
                        </a:rPr>
                        <a:t>la preparación a la jubilación.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Docentes y administrativos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Oficina de Recursos </a:t>
                      </a:r>
                      <a:r>
                        <a:rPr lang="es-ES" sz="1100" dirty="0" smtClean="0">
                          <a:effectLst/>
                        </a:rPr>
                        <a:t>Humanos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100" dirty="0" smtClean="0">
                          <a:effectLst/>
                        </a:rPr>
                        <a:t>Sección de Tecnologías de la Información</a:t>
                      </a:r>
                      <a:endParaRPr lang="es-ES" sz="11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1976669"/>
                  </a:ext>
                </a:extLst>
              </a:tr>
              <a:tr h="1041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Gestión de los recursos económicos y financieros de la Institución</a:t>
                      </a:r>
                      <a:endParaRPr lang="es-ES" sz="1100" b="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Concentra todos los procesos de </a:t>
                      </a:r>
                      <a:r>
                        <a:rPr lang="es-ES" sz="1100" dirty="0" err="1">
                          <a:effectLst/>
                        </a:rPr>
                        <a:t>presupuestación</a:t>
                      </a:r>
                      <a:r>
                        <a:rPr lang="es-ES" sz="1100" dirty="0">
                          <a:effectLst/>
                        </a:rPr>
                        <a:t>, ejecución y control de la hacienda universitaria. Incluye la administración de las transacciones e inversiones financieras, el registro contable y de los activos pasivos, así como el cobro de matrícula y el pago a los funcionarios y proveedores.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Estudiantes, Personal docentes y Administrativo, proveedores, empresas de servicios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Oficina de Administración </a:t>
                      </a:r>
                      <a:r>
                        <a:rPr lang="es-ES" sz="1100" dirty="0" smtClean="0">
                          <a:effectLst/>
                        </a:rPr>
                        <a:t>Financiera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100" dirty="0" smtClean="0">
                          <a:effectLst/>
                        </a:rPr>
                        <a:t>Unidad de Tecnologías de la Información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2282572"/>
                  </a:ext>
                </a:extLst>
              </a:tr>
              <a:tr h="9792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Gestión de los bienes y servicios adquiridos por la Institución</a:t>
                      </a:r>
                      <a:endParaRPr lang="es-ES" sz="1100" b="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Comprende la normalización, planificación, adquisición, almacenamiento y distribución de los bienes y servicios requeridos por las diferentes dependencias de la Universidad de Costa Rica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Unidades académicas y administrativas, laboratorios, personal docente y administrativo, estudiantes y visitantes.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s-ES" sz="1100" dirty="0">
                          <a:effectLst/>
                        </a:rPr>
                        <a:t>Oficina de Suministros </a:t>
                      </a:r>
                      <a:endParaRPr lang="es-ES" sz="1100" dirty="0" smtClean="0">
                        <a:effectLst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100" dirty="0" smtClean="0">
                          <a:effectLst/>
                        </a:rPr>
                        <a:t>Unidad de Tecnologías de la Información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Centro </a:t>
                      </a:r>
                      <a:r>
                        <a:rPr lang="es-ES" sz="1100" dirty="0">
                          <a:effectLst/>
                        </a:rPr>
                        <a:t>de Informática </a:t>
                      </a:r>
                      <a:endParaRPr lang="es-ES" sz="1100" dirty="0" smtClean="0">
                        <a:effectLst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100" dirty="0" smtClean="0">
                          <a:effectLst/>
                        </a:rPr>
                        <a:t>Gestión </a:t>
                      </a:r>
                      <a:r>
                        <a:rPr lang="es-ES" sz="1100" dirty="0">
                          <a:effectLst/>
                        </a:rPr>
                        <a:t>de la infraestructura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4137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489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33653-8D06-0FA4-FE48-0D110F3CD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180" y="541631"/>
            <a:ext cx="5089640" cy="367960"/>
          </a:xfrm>
        </p:spPr>
        <p:txBody>
          <a:bodyPr/>
          <a:lstStyle/>
          <a:p>
            <a:r>
              <a:rPr lang="es-ES" sz="2800" dirty="0"/>
              <a:t>Vicerrectoría Administración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CDBACB41-AF80-3A1D-F9A0-A153C43B29E8}"/>
                  </a:ext>
                </a:extLst>
              </p14:cNvPr>
              <p14:cNvContentPartPr/>
              <p14:nvPr/>
            </p14:nvContentPartPr>
            <p14:xfrm>
              <a:off x="8090898" y="1059521"/>
              <a:ext cx="9525" cy="9525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CDBACB41-AF80-3A1D-F9A0-A153C43B29E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14648" y="583271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Entrada de lápiz 4">
                <a:extLst>
                  <a:ext uri="{FF2B5EF4-FFF2-40B4-BE49-F238E27FC236}">
                    <a16:creationId xmlns:a16="http://schemas.microsoft.com/office/drawing/2014/main" id="{436B59B7-6E39-3CCA-D185-63DBB95B17E0}"/>
                  </a:ext>
                </a:extLst>
              </p14:cNvPr>
              <p14:cNvContentPartPr/>
              <p14:nvPr/>
            </p14:nvContentPartPr>
            <p14:xfrm>
              <a:off x="5753527" y="725611"/>
              <a:ext cx="9525" cy="9525"/>
            </p14:xfrm>
          </p:contentPart>
        </mc:Choice>
        <mc:Fallback xmlns="">
          <p:pic>
            <p:nvPicPr>
              <p:cNvPr id="5" name="Entrada de lápiz 4">
                <a:extLst>
                  <a:ext uri="{FF2B5EF4-FFF2-40B4-BE49-F238E27FC236}">
                    <a16:creationId xmlns:a16="http://schemas.microsoft.com/office/drawing/2014/main" id="{436B59B7-6E39-3CCA-D185-63DBB95B17E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7277" y="249361"/>
                <a:ext cx="952500" cy="9525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BE6EE1BD-CC50-6CE0-E907-E11BEA6F06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233650"/>
              </p:ext>
            </p:extLst>
          </p:nvPr>
        </p:nvGraphicFramePr>
        <p:xfrm>
          <a:off x="566161" y="1070795"/>
          <a:ext cx="7720528" cy="352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6055">
                  <a:extLst>
                    <a:ext uri="{9D8B030D-6E8A-4147-A177-3AD203B41FA5}">
                      <a16:colId xmlns:a16="http://schemas.microsoft.com/office/drawing/2014/main" val="1662403748"/>
                    </a:ext>
                  </a:extLst>
                </a:gridCol>
                <a:gridCol w="2651465">
                  <a:extLst>
                    <a:ext uri="{9D8B030D-6E8A-4147-A177-3AD203B41FA5}">
                      <a16:colId xmlns:a16="http://schemas.microsoft.com/office/drawing/2014/main" val="1812852945"/>
                    </a:ext>
                  </a:extLst>
                </a:gridCol>
                <a:gridCol w="1416361">
                  <a:extLst>
                    <a:ext uri="{9D8B030D-6E8A-4147-A177-3AD203B41FA5}">
                      <a16:colId xmlns:a16="http://schemas.microsoft.com/office/drawing/2014/main" val="1288938580"/>
                    </a:ext>
                  </a:extLst>
                </a:gridCol>
                <a:gridCol w="1476647">
                  <a:extLst>
                    <a:ext uri="{9D8B030D-6E8A-4147-A177-3AD203B41FA5}">
                      <a16:colId xmlns:a16="http://schemas.microsoft.com/office/drawing/2014/main" val="6984635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Servicio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Descripción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Población beneficiaria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Actores de </a:t>
                      </a:r>
                      <a:r>
                        <a:rPr lang="es-ES" sz="1100" dirty="0" smtClean="0">
                          <a:effectLst/>
                        </a:rPr>
                        <a:t>Gestión de TI</a:t>
                      </a:r>
                      <a:endParaRPr lang="es-ES" sz="11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89750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Proveer a la comunidad universitaria de las mejores condiciones ambientales, de seguridad y confort en todas las áreas e instalaciones universitarias. </a:t>
                      </a:r>
                      <a:endParaRPr lang="es-ES" sz="1100" b="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Incluye todas las acciones orientadas al aseo, mantenimiento y preservación de los edificios, vías de acceso y aceras, así como el transporte de estudiantes, la gestión de la correspondencia, la seguridad y vigilancia de las personas y de los bienes y el apoyo logístico en actividades docentes y de investigación.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Unidades académicas y administrativas, laboratorios, personal docente y administrativo, estudiantes y visitantes.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Oficina de Servicios Generales – Gestión de la aplicación y procedimientos de adquisición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s-E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Centro de Informática – Gestión de la infraestructura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53593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Coordinación de equipos interdisciplinarios para la resolución de situaciones  </a:t>
                      </a:r>
                      <a:endParaRPr lang="es-ES" sz="1100" b="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Incluye el trabajo de </a:t>
                      </a:r>
                      <a:r>
                        <a:rPr lang="es-ES" sz="1100" dirty="0">
                          <a:effectLst/>
                        </a:rPr>
                        <a:t>comisiones y equipos de trabajo que deciden sobre aspectos presupuestarios, legales, de </a:t>
                      </a:r>
                      <a:r>
                        <a:rPr lang="es-ES" sz="1100" dirty="0" smtClean="0">
                          <a:effectLst/>
                        </a:rPr>
                        <a:t>infraestructura,</a:t>
                      </a:r>
                      <a:r>
                        <a:rPr lang="es-ES" sz="1100" baseline="0" dirty="0" smtClean="0">
                          <a:effectLst/>
                        </a:rPr>
                        <a:t> gestión ambiental, análisis de datos</a:t>
                      </a:r>
                      <a:r>
                        <a:rPr lang="es-ES" sz="1100" dirty="0" smtClean="0">
                          <a:effectLst/>
                        </a:rPr>
                        <a:t> para la toma de decisiones, gobierno</a:t>
                      </a:r>
                      <a:r>
                        <a:rPr lang="es-ES" sz="1100" baseline="0" dirty="0" smtClean="0">
                          <a:effectLst/>
                        </a:rPr>
                        <a:t> abierto </a:t>
                      </a:r>
                      <a:r>
                        <a:rPr lang="es-ES" sz="1100" dirty="0" smtClean="0">
                          <a:effectLst/>
                        </a:rPr>
                        <a:t>y </a:t>
                      </a:r>
                      <a:r>
                        <a:rPr lang="es-ES" sz="1100" dirty="0">
                          <a:effectLst/>
                        </a:rPr>
                        <a:t>distribución de recursos materiales, financieros y humanos en todo el ámbito universitario, así como los enlaces con las organizaciones de la sociedad.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Unidades académicas y administrativas, </a:t>
                      </a:r>
                      <a:r>
                        <a:rPr lang="es-ES" sz="1100" dirty="0" smtClean="0">
                          <a:effectLst/>
                        </a:rPr>
                        <a:t>autoridades,</a:t>
                      </a:r>
                      <a:r>
                        <a:rPr lang="es-ES" sz="1100" baseline="0" dirty="0" smtClean="0">
                          <a:effectLst/>
                        </a:rPr>
                        <a:t> </a:t>
                      </a:r>
                      <a:r>
                        <a:rPr lang="es-ES" sz="1100" dirty="0" smtClean="0">
                          <a:effectLst/>
                        </a:rPr>
                        <a:t>personal </a:t>
                      </a:r>
                      <a:r>
                        <a:rPr lang="es-ES" sz="1100" dirty="0">
                          <a:effectLst/>
                        </a:rPr>
                        <a:t>docente y administrativo.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Vicerrectoría de Administración </a:t>
                      </a:r>
                      <a:endParaRPr lang="es-ES" sz="1100" dirty="0" smtClean="0">
                        <a:effectLst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100" dirty="0" smtClean="0">
                          <a:effectLst/>
                        </a:rPr>
                        <a:t>SAGI</a:t>
                      </a:r>
                      <a:endParaRPr lang="es-ES" sz="11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3671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4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33653-8D06-0FA4-FE48-0D110F3CD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953" y="541631"/>
            <a:ext cx="5089640" cy="367960"/>
          </a:xfrm>
        </p:spPr>
        <p:txBody>
          <a:bodyPr/>
          <a:lstStyle/>
          <a:p>
            <a:r>
              <a:rPr lang="es-ES" sz="2800" dirty="0"/>
              <a:t>Vicerrectoría </a:t>
            </a:r>
            <a:r>
              <a:rPr lang="es-ES" sz="2800" dirty="0" smtClean="0"/>
              <a:t>de Investigación</a:t>
            </a:r>
            <a:endParaRPr lang="es-ES" sz="28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CDBACB41-AF80-3A1D-F9A0-A153C43B29E8}"/>
                  </a:ext>
                </a:extLst>
              </p14:cNvPr>
              <p14:cNvContentPartPr/>
              <p14:nvPr/>
            </p14:nvContentPartPr>
            <p14:xfrm>
              <a:off x="8090898" y="1059521"/>
              <a:ext cx="9525" cy="9525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CDBACB41-AF80-3A1D-F9A0-A153C43B29E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14648" y="583271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Entrada de lápiz 4">
                <a:extLst>
                  <a:ext uri="{FF2B5EF4-FFF2-40B4-BE49-F238E27FC236}">
                    <a16:creationId xmlns:a16="http://schemas.microsoft.com/office/drawing/2014/main" id="{436B59B7-6E39-3CCA-D185-63DBB95B17E0}"/>
                  </a:ext>
                </a:extLst>
              </p14:cNvPr>
              <p14:cNvContentPartPr/>
              <p14:nvPr/>
            </p14:nvContentPartPr>
            <p14:xfrm>
              <a:off x="5753527" y="725611"/>
              <a:ext cx="9525" cy="9525"/>
            </p14:xfrm>
          </p:contentPart>
        </mc:Choice>
        <mc:Fallback xmlns="">
          <p:pic>
            <p:nvPicPr>
              <p:cNvPr id="5" name="Entrada de lápiz 4">
                <a:extLst>
                  <a:ext uri="{FF2B5EF4-FFF2-40B4-BE49-F238E27FC236}">
                    <a16:creationId xmlns:a16="http://schemas.microsoft.com/office/drawing/2014/main" id="{436B59B7-6E39-3CCA-D185-63DBB95B17E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7277" y="249361"/>
                <a:ext cx="952500" cy="9525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BE6EE1BD-CC50-6CE0-E907-E11BEA6F06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524582"/>
              </p:ext>
            </p:extLst>
          </p:nvPr>
        </p:nvGraphicFramePr>
        <p:xfrm>
          <a:off x="575752" y="1508812"/>
          <a:ext cx="7720528" cy="2129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6055">
                  <a:extLst>
                    <a:ext uri="{9D8B030D-6E8A-4147-A177-3AD203B41FA5}">
                      <a16:colId xmlns:a16="http://schemas.microsoft.com/office/drawing/2014/main" val="1662403748"/>
                    </a:ext>
                  </a:extLst>
                </a:gridCol>
                <a:gridCol w="2651465">
                  <a:extLst>
                    <a:ext uri="{9D8B030D-6E8A-4147-A177-3AD203B41FA5}">
                      <a16:colId xmlns:a16="http://schemas.microsoft.com/office/drawing/2014/main" val="1812852945"/>
                    </a:ext>
                  </a:extLst>
                </a:gridCol>
                <a:gridCol w="1416361">
                  <a:extLst>
                    <a:ext uri="{9D8B030D-6E8A-4147-A177-3AD203B41FA5}">
                      <a16:colId xmlns:a16="http://schemas.microsoft.com/office/drawing/2014/main" val="1288938580"/>
                    </a:ext>
                  </a:extLst>
                </a:gridCol>
                <a:gridCol w="1476647">
                  <a:extLst>
                    <a:ext uri="{9D8B030D-6E8A-4147-A177-3AD203B41FA5}">
                      <a16:colId xmlns:a16="http://schemas.microsoft.com/office/drawing/2014/main" val="6984635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Servicio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Descripción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Población beneficiaria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Actores de </a:t>
                      </a:r>
                      <a:r>
                        <a:rPr lang="es-ES" sz="1100" dirty="0" smtClean="0">
                          <a:effectLst/>
                        </a:rPr>
                        <a:t>Gestión de TI</a:t>
                      </a:r>
                      <a:endParaRPr lang="es-ES" sz="11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89750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Repositorio institucional </a:t>
                      </a:r>
                      <a:r>
                        <a:rPr lang="es-CR" sz="1100" dirty="0" err="1">
                          <a:effectLst/>
                        </a:rPr>
                        <a:t>Kérwá</a:t>
                      </a:r>
                      <a:endParaRPr lang="es-C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Almacena, difunde y preserva la producción científica y académica de la Universidad de Costa Rica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>
                          <a:effectLst/>
                        </a:rPr>
                        <a:t>Investigadores,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>
                          <a:effectLst/>
                        </a:rPr>
                        <a:t>Público en general.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Vicerrectoría de </a:t>
                      </a:r>
                      <a:r>
                        <a:rPr lang="es-CR" sz="1100" dirty="0" smtClean="0">
                          <a:effectLst/>
                        </a:rPr>
                        <a:t>Investigación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53593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Portal de Revistas</a:t>
                      </a:r>
                      <a:endParaRPr lang="es-C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Almacena, difunde y preserva las revistas académicas de esta Universidad, las cuales son de acceso abierto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>
                          <a:effectLst/>
                        </a:rPr>
                        <a:t>Público en general.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Vicerrectoría </a:t>
                      </a:r>
                      <a:r>
                        <a:rPr lang="es-CR" sz="1100" dirty="0" smtClean="0">
                          <a:effectLst/>
                        </a:rPr>
                        <a:t>de Investigación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36710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SIGPRO</a:t>
                      </a:r>
                      <a:endParaRPr lang="es-C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>
                          <a:effectLst/>
                        </a:rPr>
                        <a:t>Sistema web para la gestión de proyectos de investigación.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>
                          <a:effectLst/>
                        </a:rPr>
                        <a:t>Público en general,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>
                          <a:effectLst/>
                        </a:rPr>
                        <a:t>Investigadores,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>
                          <a:effectLst/>
                        </a:rPr>
                        <a:t>Unidades.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Vicerrectoría de </a:t>
                      </a:r>
                      <a:r>
                        <a:rPr lang="es-CR" sz="1100" dirty="0" smtClean="0">
                          <a:effectLst/>
                        </a:rPr>
                        <a:t>Investigación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6751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57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33653-8D06-0FA4-FE48-0D110F3CD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7591" y="489670"/>
            <a:ext cx="6244208" cy="473092"/>
          </a:xfrm>
        </p:spPr>
        <p:txBody>
          <a:bodyPr/>
          <a:lstStyle/>
          <a:p>
            <a:pPr algn="ctr"/>
            <a:r>
              <a:rPr lang="es-ES" sz="2800" dirty="0"/>
              <a:t>Centro de Informática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CDBACB41-AF80-3A1D-F9A0-A153C43B29E8}"/>
                  </a:ext>
                </a:extLst>
              </p14:cNvPr>
              <p14:cNvContentPartPr/>
              <p14:nvPr/>
            </p14:nvContentPartPr>
            <p14:xfrm>
              <a:off x="8090898" y="1059521"/>
              <a:ext cx="9525" cy="9525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CDBACB41-AF80-3A1D-F9A0-A153C43B29E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14648" y="583271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Entrada de lápiz 4">
                <a:extLst>
                  <a:ext uri="{FF2B5EF4-FFF2-40B4-BE49-F238E27FC236}">
                    <a16:creationId xmlns:a16="http://schemas.microsoft.com/office/drawing/2014/main" id="{436B59B7-6E39-3CCA-D185-63DBB95B17E0}"/>
                  </a:ext>
                </a:extLst>
              </p14:cNvPr>
              <p14:cNvContentPartPr/>
              <p14:nvPr/>
            </p14:nvContentPartPr>
            <p14:xfrm>
              <a:off x="5753527" y="725611"/>
              <a:ext cx="9525" cy="9525"/>
            </p14:xfrm>
          </p:contentPart>
        </mc:Choice>
        <mc:Fallback xmlns="">
          <p:pic>
            <p:nvPicPr>
              <p:cNvPr id="5" name="Entrada de lápiz 4">
                <a:extLst>
                  <a:ext uri="{FF2B5EF4-FFF2-40B4-BE49-F238E27FC236}">
                    <a16:creationId xmlns:a16="http://schemas.microsoft.com/office/drawing/2014/main" id="{436B59B7-6E39-3CCA-D185-63DBB95B17E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7277" y="249361"/>
                <a:ext cx="952500" cy="9525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6154A42-53E6-503A-8E49-4D2B00709E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780473"/>
              </p:ext>
            </p:extLst>
          </p:nvPr>
        </p:nvGraphicFramePr>
        <p:xfrm>
          <a:off x="818249" y="1139846"/>
          <a:ext cx="7272649" cy="352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6353">
                  <a:extLst>
                    <a:ext uri="{9D8B030D-6E8A-4147-A177-3AD203B41FA5}">
                      <a16:colId xmlns:a16="http://schemas.microsoft.com/office/drawing/2014/main" val="147438168"/>
                    </a:ext>
                  </a:extLst>
                </a:gridCol>
                <a:gridCol w="2736885">
                  <a:extLst>
                    <a:ext uri="{9D8B030D-6E8A-4147-A177-3AD203B41FA5}">
                      <a16:colId xmlns:a16="http://schemas.microsoft.com/office/drawing/2014/main" val="2216190328"/>
                    </a:ext>
                  </a:extLst>
                </a:gridCol>
                <a:gridCol w="1223228">
                  <a:extLst>
                    <a:ext uri="{9D8B030D-6E8A-4147-A177-3AD203B41FA5}">
                      <a16:colId xmlns:a16="http://schemas.microsoft.com/office/drawing/2014/main" val="3176981189"/>
                    </a:ext>
                  </a:extLst>
                </a:gridCol>
                <a:gridCol w="1996183">
                  <a:extLst>
                    <a:ext uri="{9D8B030D-6E8A-4147-A177-3AD203B41FA5}">
                      <a16:colId xmlns:a16="http://schemas.microsoft.com/office/drawing/2014/main" val="38042131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Servicio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Descripción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Población beneficiaria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Actores de </a:t>
                      </a:r>
                      <a:r>
                        <a:rPr lang="es-ES" sz="1100" dirty="0" smtClean="0">
                          <a:effectLst/>
                        </a:rPr>
                        <a:t>Gestión de TI</a:t>
                      </a:r>
                      <a:endParaRPr lang="es-ES" sz="11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44034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algn="l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es-ES" sz="1100" kern="1200" noProof="0" dirty="0">
                          <a:effectLst/>
                        </a:rPr>
                        <a:t>Servicio de virtualización</a:t>
                      </a:r>
                      <a:endParaRPr lang="es-E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 dirty="0">
                          <a:effectLst/>
                        </a:rPr>
                        <a:t>Permite a las distintas Unidades Universitarias, solicitar máquinas virtuales, para alojar servicios y aplicativos, que apoyan la gestión de cada Unidad o su población meta</a:t>
                      </a:r>
                      <a:endParaRPr lang="es-E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>
                          <a:effectLst/>
                        </a:rPr>
                        <a:t>Estudiantes</a:t>
                      </a:r>
                      <a:endParaRPr lang="es-ES"/>
                    </a:p>
                    <a:p>
                      <a:pPr marL="342900" lvl="0" indent="-342900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>
                          <a:effectLst/>
                        </a:rPr>
                        <a:t>Docentes</a:t>
                      </a:r>
                      <a:endParaRPr lang="es-ES"/>
                    </a:p>
                    <a:p>
                      <a:pPr marL="342900" lvl="0" indent="-342900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>
                          <a:effectLst/>
                        </a:rPr>
                        <a:t>Administrativos</a:t>
                      </a:r>
                      <a:endParaRPr lang="es-ES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s-ES" sz="1100" u="none" strike="noStrike" noProof="0" dirty="0">
                          <a:effectLst/>
                        </a:rPr>
                        <a:t>Centro de </a:t>
                      </a:r>
                      <a:r>
                        <a:rPr lang="es-ES" sz="1100" u="none" strike="noStrike" noProof="0" dirty="0" smtClean="0">
                          <a:effectLst/>
                        </a:rPr>
                        <a:t>Informática </a:t>
                      </a:r>
                    </a:p>
                    <a:p>
                      <a:pPr marL="171450" lvl="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100" u="none" strike="noStrike" noProof="0" dirty="0" smtClean="0">
                          <a:effectLst/>
                        </a:rPr>
                        <a:t>Gestión </a:t>
                      </a:r>
                      <a:r>
                        <a:rPr lang="es-ES" sz="1100" u="none" strike="noStrike" noProof="0" dirty="0">
                          <a:effectLst/>
                        </a:rPr>
                        <a:t>de </a:t>
                      </a:r>
                      <a:r>
                        <a:rPr lang="es-ES" sz="1100" u="none" strike="noStrike" noProof="0" dirty="0" smtClean="0">
                          <a:effectLst/>
                        </a:rPr>
                        <a:t>Virtualización</a:t>
                      </a:r>
                    </a:p>
                    <a:p>
                      <a:pPr marL="171450" lvl="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100" u="none" strike="noStrike" noProof="0" dirty="0" smtClean="0">
                          <a:effectLst/>
                        </a:rPr>
                        <a:t>Gestión </a:t>
                      </a:r>
                      <a:r>
                        <a:rPr lang="es-ES" sz="1100" u="none" strike="noStrike" noProof="0" dirty="0">
                          <a:effectLst/>
                        </a:rPr>
                        <a:t>de Almacenamiento</a:t>
                      </a:r>
                      <a:endParaRPr lang="es-ES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78825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s-ES" sz="1100" kern="1200" noProof="0" dirty="0">
                          <a:effectLst/>
                        </a:rPr>
                        <a:t>Hospedaje de Bases de Datos</a:t>
                      </a:r>
                      <a:endParaRPr lang="es-E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Brinda la posibilidad de hospedar bases de datos que soportan servicios institucionales, asegurando su custodia, gestión y respaldo conforme a las mejores prácticas de 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Docente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Administrativa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Estudiantil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 dirty="0">
                          <a:effectLst/>
                        </a:rPr>
                        <a:t>Centro de </a:t>
                      </a:r>
                      <a:r>
                        <a:rPr lang="es-ES" sz="1100" u="none" strike="noStrike" noProof="0" dirty="0" smtClean="0">
                          <a:effectLst/>
                        </a:rPr>
                        <a:t>Informática</a:t>
                      </a: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100" u="none" strike="noStrike" noProof="0" dirty="0" smtClean="0">
                          <a:effectLst/>
                        </a:rPr>
                        <a:t>Gestión </a:t>
                      </a:r>
                      <a:r>
                        <a:rPr lang="es-ES" sz="1100" u="none" strike="noStrike" noProof="0" dirty="0">
                          <a:effectLst/>
                        </a:rPr>
                        <a:t>de </a:t>
                      </a:r>
                      <a:r>
                        <a:rPr lang="es-ES" sz="1100" u="none" strike="noStrike" noProof="0" dirty="0" smtClean="0">
                          <a:effectLst/>
                        </a:rPr>
                        <a:t>Virtualización</a:t>
                      </a: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100" u="none" strike="noStrike" noProof="0" dirty="0" smtClean="0">
                          <a:effectLst/>
                        </a:rPr>
                        <a:t>Gestión </a:t>
                      </a:r>
                      <a:r>
                        <a:rPr lang="es-ES" sz="1100" u="none" strike="noStrike" noProof="0" dirty="0">
                          <a:effectLst/>
                        </a:rPr>
                        <a:t>de Bases de Datos</a:t>
                      </a:r>
                      <a:endParaRPr lang="es-ES" sz="1100" b="0" i="0" u="none" strike="noStrike" noProof="0" dirty="0">
                        <a:effectLst/>
                        <a:latin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66455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algn="l">
                        <a:spcAft>
                          <a:spcPts val="0"/>
                        </a:spcAft>
                        <a:buNone/>
                      </a:pPr>
                      <a:r>
                        <a:rPr lang="es-ES" sz="1100" kern="1200" noProof="0" dirty="0">
                          <a:effectLst/>
                        </a:rPr>
                        <a:t>Hospedaje de Aplicaciones Web</a:t>
                      </a:r>
                      <a:endParaRPr lang="es-E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 dirty="0">
                          <a:effectLst/>
                        </a:rPr>
                        <a:t>Despliegue de aplicaciones web, asegurando su custodia, gestión, balanceo y respaldo de manera óptima, acorde con las mejores prácticas de TI</a:t>
                      </a:r>
                      <a:endParaRPr lang="es-E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 dirty="0">
                          <a:effectLst/>
                        </a:rPr>
                        <a:t>Estudiantes</a:t>
                      </a:r>
                      <a:endParaRPr lang="es-ES" dirty="0"/>
                    </a:p>
                    <a:p>
                      <a:pPr marL="342900" lvl="0" indent="-342900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 dirty="0">
                          <a:effectLst/>
                        </a:rPr>
                        <a:t>Docentes</a:t>
                      </a:r>
                      <a:endParaRPr lang="es-ES" dirty="0"/>
                    </a:p>
                    <a:p>
                      <a:pPr marL="342900" lvl="0" indent="-342900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 dirty="0">
                          <a:effectLst/>
                        </a:rPr>
                        <a:t>Administrativos</a:t>
                      </a:r>
                      <a:endParaRPr lang="es-E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 dirty="0">
                          <a:effectLst/>
                        </a:rPr>
                        <a:t>Centro de Informática – Gestión de Aplicaciones Web</a:t>
                      </a:r>
                      <a:endParaRPr lang="es-ES" sz="1100" b="0" i="0" u="none" strike="noStrike" noProof="0" dirty="0">
                        <a:effectLst/>
                        <a:latin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2155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s-ES" sz="1100" kern="1200" noProof="0" dirty="0">
                          <a:effectLst/>
                        </a:rPr>
                        <a:t>Hospedaje de sitios web</a:t>
                      </a:r>
                      <a:endParaRPr lang="es-ES" sz="1100" b="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Publicación de sitios web, desde los servidores web institucionales, a</a:t>
                      </a:r>
                      <a:r>
                        <a:rPr lang="es-ES" sz="1100" u="none" strike="noStrike" noProof="0" dirty="0" err="1">
                          <a:effectLst/>
                        </a:rPr>
                        <a:t>segurando</a:t>
                      </a:r>
                      <a:r>
                        <a:rPr lang="es-ES" sz="1100" u="none" strike="noStrike" noProof="0" dirty="0">
                          <a:effectLst/>
                        </a:rPr>
                        <a:t> su custodia, gestión, balanceo y respaldo de manera óptima, acorde con las mejores prácticas de TI</a:t>
                      </a:r>
                      <a:endParaRPr lang="es-ES" sz="1100" b="0" i="0" u="none" strike="noStrike" noProof="0" dirty="0">
                        <a:effectLst/>
                        <a:latin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 dirty="0">
                          <a:effectLst/>
                        </a:rPr>
                        <a:t>Estudiantes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 dirty="0">
                          <a:effectLst/>
                        </a:rPr>
                        <a:t>Docentes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 dirty="0">
                          <a:effectLst/>
                        </a:rPr>
                        <a:t>Administrativos</a:t>
                      </a:r>
                      <a:endParaRPr lang="es-E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 dirty="0">
                          <a:effectLst/>
                        </a:rPr>
                        <a:t>Centro de Informática – Gestión de Sitios Web</a:t>
                      </a:r>
                      <a:endParaRPr lang="es-ES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0823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906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33653-8D06-0FA4-FE48-0D110F3CD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7591" y="489670"/>
            <a:ext cx="6244208" cy="473092"/>
          </a:xfrm>
        </p:spPr>
        <p:txBody>
          <a:bodyPr/>
          <a:lstStyle/>
          <a:p>
            <a:pPr algn="ctr"/>
            <a:r>
              <a:rPr lang="es-ES" sz="2800" dirty="0"/>
              <a:t>Centro de Informática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CDBACB41-AF80-3A1D-F9A0-A153C43B29E8}"/>
                  </a:ext>
                </a:extLst>
              </p14:cNvPr>
              <p14:cNvContentPartPr/>
              <p14:nvPr/>
            </p14:nvContentPartPr>
            <p14:xfrm>
              <a:off x="8090898" y="1059521"/>
              <a:ext cx="9525" cy="9525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CDBACB41-AF80-3A1D-F9A0-A153C43B29E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14648" y="583271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Entrada de lápiz 4">
                <a:extLst>
                  <a:ext uri="{FF2B5EF4-FFF2-40B4-BE49-F238E27FC236}">
                    <a16:creationId xmlns:a16="http://schemas.microsoft.com/office/drawing/2014/main" id="{436B59B7-6E39-3CCA-D185-63DBB95B17E0}"/>
                  </a:ext>
                </a:extLst>
              </p14:cNvPr>
              <p14:cNvContentPartPr/>
              <p14:nvPr/>
            </p14:nvContentPartPr>
            <p14:xfrm>
              <a:off x="5753527" y="725611"/>
              <a:ext cx="9525" cy="9525"/>
            </p14:xfrm>
          </p:contentPart>
        </mc:Choice>
        <mc:Fallback xmlns="">
          <p:pic>
            <p:nvPicPr>
              <p:cNvPr id="5" name="Entrada de lápiz 4">
                <a:extLst>
                  <a:ext uri="{FF2B5EF4-FFF2-40B4-BE49-F238E27FC236}">
                    <a16:creationId xmlns:a16="http://schemas.microsoft.com/office/drawing/2014/main" id="{436B59B7-6E39-3CCA-D185-63DBB95B17E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7277" y="249361"/>
                <a:ext cx="952500" cy="9525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6154A42-53E6-503A-8E49-4D2B00709E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527754"/>
              </p:ext>
            </p:extLst>
          </p:nvPr>
        </p:nvGraphicFramePr>
        <p:xfrm>
          <a:off x="998443" y="1131488"/>
          <a:ext cx="7272649" cy="3256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6353">
                  <a:extLst>
                    <a:ext uri="{9D8B030D-6E8A-4147-A177-3AD203B41FA5}">
                      <a16:colId xmlns:a16="http://schemas.microsoft.com/office/drawing/2014/main" val="147438168"/>
                    </a:ext>
                  </a:extLst>
                </a:gridCol>
                <a:gridCol w="2736885">
                  <a:extLst>
                    <a:ext uri="{9D8B030D-6E8A-4147-A177-3AD203B41FA5}">
                      <a16:colId xmlns:a16="http://schemas.microsoft.com/office/drawing/2014/main" val="2216190328"/>
                    </a:ext>
                  </a:extLst>
                </a:gridCol>
                <a:gridCol w="1223228">
                  <a:extLst>
                    <a:ext uri="{9D8B030D-6E8A-4147-A177-3AD203B41FA5}">
                      <a16:colId xmlns:a16="http://schemas.microsoft.com/office/drawing/2014/main" val="3176981189"/>
                    </a:ext>
                  </a:extLst>
                </a:gridCol>
                <a:gridCol w="1996183">
                  <a:extLst>
                    <a:ext uri="{9D8B030D-6E8A-4147-A177-3AD203B41FA5}">
                      <a16:colId xmlns:a16="http://schemas.microsoft.com/office/drawing/2014/main" val="3804213158"/>
                    </a:ext>
                  </a:extLst>
                </a:gridCol>
              </a:tblGrid>
              <a:tr h="3617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Servicio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Descripción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Población beneficiaria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Actores de </a:t>
                      </a:r>
                      <a:r>
                        <a:rPr lang="es-ES" sz="1100" dirty="0" smtClean="0">
                          <a:effectLst/>
                        </a:rPr>
                        <a:t>Gestión de TI</a:t>
                      </a:r>
                      <a:endParaRPr lang="es-ES" sz="11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4403493"/>
                  </a:ext>
                </a:extLst>
              </a:tr>
              <a:tr h="1085359">
                <a:tc>
                  <a:txBody>
                    <a:bodyPr/>
                    <a:lstStyle/>
                    <a:p>
                      <a:pPr marL="0" lvl="0" algn="l">
                        <a:spcAft>
                          <a:spcPts val="0"/>
                        </a:spcAft>
                        <a:buNone/>
                      </a:pPr>
                      <a:r>
                        <a:rPr lang="es-ES" sz="1100" kern="1200" noProof="0" dirty="0">
                          <a:effectLst/>
                        </a:rPr>
                        <a:t>Hospedaje de equipos en el Centro de Datos Institucional (CDI)</a:t>
                      </a:r>
                      <a:endParaRPr lang="es-E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 dirty="0">
                          <a:effectLst/>
                        </a:rPr>
                        <a:t>Permite a las Unidades, que no cuentan con espacios óptimos para la operación de equipos de cómputo, alojarlos en el CDI, asegurando la redundancia eléctrica, de comunicación y climatización requeridos para operar.</a:t>
                      </a:r>
                      <a:endParaRPr lang="es-ES" sz="1100" b="0" i="0" u="none" strike="noStrike" noProof="0" dirty="0">
                        <a:effectLst/>
                        <a:latin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>
                          <a:effectLst/>
                        </a:rPr>
                        <a:t>Estudiantes</a:t>
                      </a:r>
                      <a:endParaRPr lang="es-ES"/>
                    </a:p>
                    <a:p>
                      <a:pPr marL="342900" lvl="0" indent="-342900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>
                          <a:effectLst/>
                        </a:rPr>
                        <a:t>Docentes</a:t>
                      </a:r>
                      <a:endParaRPr lang="es-ES"/>
                    </a:p>
                    <a:p>
                      <a:pPr marL="342900" lvl="0" indent="-342900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>
                          <a:effectLst/>
                        </a:rPr>
                        <a:t>Administrativos</a:t>
                      </a:r>
                      <a:endParaRPr lang="es-ES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>
                          <a:effectLst/>
                        </a:rPr>
                        <a:t>Centro de Informática – Gestión de CDI</a:t>
                      </a:r>
                      <a:endParaRPr lang="es-ES" sz="1100" b="0" i="0" u="none" strike="noStrike" noProof="0">
                        <a:effectLst/>
                        <a:latin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7882570"/>
                  </a:ext>
                </a:extLst>
              </a:tr>
              <a:tr h="723573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s-ES" sz="1100" kern="1200" noProof="0" dirty="0">
                          <a:effectLst/>
                        </a:rPr>
                        <a:t>Servicio de Directorio Institucional LDAP</a:t>
                      </a:r>
                      <a:endParaRPr lang="es-ES" sz="1100" b="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Gestión centralizada del directorio institucional, que permite la a</a:t>
                      </a:r>
                      <a:r>
                        <a:rPr lang="es-ES" sz="1100" u="none" strike="noStrike" noProof="0" dirty="0" err="1">
                          <a:effectLst/>
                        </a:rPr>
                        <a:t>utenticación</a:t>
                      </a:r>
                      <a:r>
                        <a:rPr lang="es-ES" sz="1100" u="none" strike="noStrike" noProof="0" dirty="0">
                          <a:effectLst/>
                        </a:rPr>
                        <a:t>  de usuarios para los distintos sistemas y servicios TI</a:t>
                      </a:r>
                      <a:endParaRPr lang="es-ES" sz="1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>
                          <a:effectLst/>
                        </a:rPr>
                        <a:t>Estudiantes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>
                          <a:effectLst/>
                        </a:rPr>
                        <a:t>Docentes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>
                          <a:effectLst/>
                        </a:rPr>
                        <a:t>Administrativos</a:t>
                      </a:r>
                      <a:endParaRPr lang="es-ES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>
                          <a:effectLst/>
                        </a:rPr>
                        <a:t>Centro de Informática – Directorio Institucional</a:t>
                      </a:r>
                      <a:endParaRPr lang="es-ES"/>
                    </a:p>
                    <a:p>
                      <a:pPr>
                        <a:spcAft>
                          <a:spcPts val="0"/>
                        </a:spcAft>
                      </a:pPr>
                      <a:endParaRPr lang="es-ES" sz="110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6645576"/>
                  </a:ext>
                </a:extLst>
              </a:tr>
              <a:tr h="1085359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s-ES" sz="1100" kern="1200" noProof="0" dirty="0">
                          <a:effectLst/>
                        </a:rPr>
                        <a:t>Plataforma de Correo Electrónico</a:t>
                      </a:r>
                      <a:endParaRPr lang="es-ES" sz="1100" b="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 algn="just">
                        <a:spcAft>
                          <a:spcPts val="0"/>
                        </a:spcAft>
                        <a:buNone/>
                      </a:pPr>
                      <a:r>
                        <a:rPr lang="es-ES" sz="1100">
                          <a:effectLst/>
                        </a:rPr>
                        <a:t>Servicio de casilleros de correo electrónico, que permite a los usuarios  individuales, o usuarios de cuentas departamentales, gestionar el correo mediante distintos clientes o directamente en la plataforma web.</a:t>
                      </a:r>
                      <a:endParaRPr lang="es-ES" sz="1100" err="1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>
                          <a:effectLst/>
                        </a:rPr>
                        <a:t>Estudiantes</a:t>
                      </a:r>
                      <a:endParaRPr lang="en-US" sz="1100" u="none" strike="noStrike" noProof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>
                          <a:effectLst/>
                        </a:rPr>
                        <a:t>Docentes</a:t>
                      </a:r>
                      <a:endParaRPr lang="en-US" sz="1100" u="none" strike="noStrike" noProof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>
                          <a:effectLst/>
                        </a:rPr>
                        <a:t>Administrativos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None/>
                      </a:pPr>
                      <a:endParaRPr lang="es-ES" sz="1100" b="0" i="0" u="none" strike="noStrike" noProof="0">
                        <a:effectLst/>
                        <a:latin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noProof="0" dirty="0">
                          <a:effectLst/>
                        </a:rPr>
                        <a:t>Centro de Informática – Plataforma de Correo Electrónico</a:t>
                      </a:r>
                      <a:endParaRPr lang="es-ES" sz="1100" b="0" i="0" u="none" strike="noStrike" noProof="0" dirty="0">
                        <a:effectLst/>
                        <a:latin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6439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02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33653-8D06-0FA4-FE48-0D110F3CD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225" y="576786"/>
            <a:ext cx="6512218" cy="449516"/>
          </a:xfrm>
        </p:spPr>
        <p:txBody>
          <a:bodyPr/>
          <a:lstStyle/>
          <a:p>
            <a:pPr algn="ctr"/>
            <a:r>
              <a:rPr lang="es-ES" sz="2800" dirty="0"/>
              <a:t>Vicerrectoría de Acción Social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017E480-E107-91FB-ECB7-28ABD484F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865840"/>
              </p:ext>
            </p:extLst>
          </p:nvPr>
        </p:nvGraphicFramePr>
        <p:xfrm>
          <a:off x="676069" y="1112664"/>
          <a:ext cx="7885192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430">
                  <a:extLst>
                    <a:ext uri="{9D8B030D-6E8A-4147-A177-3AD203B41FA5}">
                      <a16:colId xmlns:a16="http://schemas.microsoft.com/office/drawing/2014/main" val="2607538877"/>
                    </a:ext>
                  </a:extLst>
                </a:gridCol>
                <a:gridCol w="2933406">
                  <a:extLst>
                    <a:ext uri="{9D8B030D-6E8A-4147-A177-3AD203B41FA5}">
                      <a16:colId xmlns:a16="http://schemas.microsoft.com/office/drawing/2014/main" val="3101373072"/>
                    </a:ext>
                  </a:extLst>
                </a:gridCol>
                <a:gridCol w="1550643">
                  <a:extLst>
                    <a:ext uri="{9D8B030D-6E8A-4147-A177-3AD203B41FA5}">
                      <a16:colId xmlns:a16="http://schemas.microsoft.com/office/drawing/2014/main" val="3937555726"/>
                    </a:ext>
                  </a:extLst>
                </a:gridCol>
                <a:gridCol w="1872713">
                  <a:extLst>
                    <a:ext uri="{9D8B030D-6E8A-4147-A177-3AD203B41FA5}">
                      <a16:colId xmlns:a16="http://schemas.microsoft.com/office/drawing/2014/main" val="4621679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s-CR" sz="1100" noProof="0" dirty="0"/>
                        <a:t>Servicio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1100" noProof="0" dirty="0"/>
                        <a:t>Descripción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1100" noProof="0" dirty="0"/>
                        <a:t>Población beneficiaria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1100" noProof="0" dirty="0"/>
                        <a:t>Actores de </a:t>
                      </a:r>
                      <a:r>
                        <a:rPr lang="es-CR" sz="1100" noProof="0" dirty="0" smtClean="0"/>
                        <a:t>gestión de TI</a:t>
                      </a:r>
                      <a:endParaRPr lang="es-CR" sz="11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9260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CR" sz="1100" u="none" strike="noStrike" noProof="0" dirty="0"/>
                        <a:t>Gestión de proyectos de acción social.</a:t>
                      </a:r>
                      <a:endParaRPr lang="es-CR" sz="1100" b="0" i="0" u="none" strike="noStrike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CR" sz="1100" u="none" strike="noStrike" noProof="0" dirty="0"/>
                        <a:t>Gestión </a:t>
                      </a:r>
                      <a:r>
                        <a:rPr lang="es-CR" sz="1100" u="none" strike="noStrike" noProof="0" dirty="0" smtClean="0"/>
                        <a:t>de</a:t>
                      </a:r>
                      <a:r>
                        <a:rPr lang="es-CR" sz="1100" u="none" strike="noStrike" noProof="0" dirty="0"/>
                        <a:t> más de 700 proyectos de acción </a:t>
                      </a:r>
                      <a:r>
                        <a:rPr lang="es-CR" sz="1100" u="none" strike="noStrike" noProof="0" dirty="0" smtClean="0"/>
                        <a:t>social, incluye la formulación, la entrega </a:t>
                      </a:r>
                      <a:r>
                        <a:rPr lang="es-CR" sz="1100" u="none" strike="noStrike" noProof="0" dirty="0"/>
                        <a:t>del informe de labores, </a:t>
                      </a:r>
                      <a:r>
                        <a:rPr lang="es-CR" sz="1100" u="none" strike="noStrike" noProof="0" dirty="0" smtClean="0"/>
                        <a:t>la </a:t>
                      </a:r>
                      <a:r>
                        <a:rPr lang="es-CR" sz="1100" u="none" strike="noStrike" noProof="0" dirty="0"/>
                        <a:t>formalización, la gestión académica y presupuestaria, la actualización de información y generación reportes a petición de la persona usuaria.</a:t>
                      </a:r>
                      <a:endParaRPr lang="es-CR" sz="1100" b="0" i="0" u="none" strike="noStrike" noProof="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CR" sz="1100" u="none" strike="noStrike" noProof="0" dirty="0"/>
                        <a:t>Unidades Académicas</a:t>
                      </a:r>
                      <a:endParaRPr lang="es-CR" sz="1100" noProof="0" dirty="0"/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CR" sz="1100" u="none" strike="noStrike" noProof="0" dirty="0" smtClean="0"/>
                        <a:t>Docentes</a:t>
                      </a:r>
                      <a:endParaRPr lang="es-CR" sz="1100" noProof="0" dirty="0"/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CR" sz="1100" u="none" strike="noStrike" noProof="0" dirty="0" smtClean="0"/>
                        <a:t>Estudiantes</a:t>
                      </a:r>
                      <a:endParaRPr lang="es-CR" sz="1100" noProof="0" dirty="0"/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CR" sz="1100" u="none" strike="noStrike" noProof="0" dirty="0" smtClean="0"/>
                        <a:t>Sociedad </a:t>
                      </a:r>
                      <a:r>
                        <a:rPr lang="es-CR" sz="1100" u="none" strike="noStrike" noProof="0" dirty="0"/>
                        <a:t>nacional </a:t>
                      </a:r>
                      <a:endParaRPr lang="es-CR" sz="11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CR" sz="1100" u="none" strike="noStrike" noProof="0" dirty="0" smtClean="0"/>
                        <a:t>Vicerrectoría de Acción </a:t>
                      </a:r>
                      <a:endParaRPr lang="es-CR" sz="1100" noProof="0" dirty="0" smtClean="0"/>
                    </a:p>
                    <a:p>
                      <a:pPr lvl="0" algn="l">
                        <a:buNone/>
                      </a:pPr>
                      <a:r>
                        <a:rPr lang="es-CR" sz="1100" u="none" strike="noStrike" noProof="0" dirty="0" smtClean="0"/>
                        <a:t>Social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100" u="none" strike="noStrike" noProof="0" dirty="0" smtClean="0"/>
                        <a:t>Sección</a:t>
                      </a:r>
                      <a:r>
                        <a:rPr lang="es-ES" sz="1100" u="none" strike="noStrike" baseline="0" noProof="0" dirty="0" smtClean="0"/>
                        <a:t> de Tecnologías de la Información</a:t>
                      </a:r>
                      <a:endParaRPr lang="es-CR" sz="11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80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CR" sz="1100" u="none" strike="noStrike" noProof="0"/>
                        <a:t>Gestión del Trabajo Comunal  </a:t>
                      </a:r>
                    </a:p>
                    <a:p>
                      <a:pPr lvl="0" algn="l">
                        <a:buNone/>
                      </a:pPr>
                      <a:r>
                        <a:rPr lang="es-CR" sz="1100" u="none" strike="noStrike" noProof="0"/>
                        <a:t>Universitario (TCU).</a:t>
                      </a:r>
                      <a:endParaRPr lang="es-CR" sz="1100" b="0" i="0" u="none" strike="noStrike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CR" sz="1100" u="none" strike="noStrike" noProof="0" dirty="0" smtClean="0"/>
                        <a:t>Gestión </a:t>
                      </a:r>
                      <a:r>
                        <a:rPr lang="es-CR" sz="1100" u="none" strike="noStrike" noProof="0" dirty="0"/>
                        <a:t>de los proyectos </a:t>
                      </a:r>
                      <a:r>
                        <a:rPr lang="es-CR" sz="1100" u="none" strike="noStrike" noProof="0" dirty="0" smtClean="0"/>
                        <a:t> de TCU. Incluye la </a:t>
                      </a:r>
                      <a:r>
                        <a:rPr lang="es-CR" sz="1100" u="none" strike="noStrike" noProof="0" dirty="0"/>
                        <a:t>matrícula en línea, el seguimiento de los </a:t>
                      </a:r>
                      <a:r>
                        <a:rPr lang="es-CR" sz="1100" u="none" strike="noStrike" noProof="0" dirty="0" smtClean="0"/>
                        <a:t>estudiantes y otros </a:t>
                      </a:r>
                      <a:r>
                        <a:rPr lang="es-CR" sz="1100" u="none" strike="noStrike" noProof="0" dirty="0"/>
                        <a:t>procesos relacionados.</a:t>
                      </a:r>
                      <a:endParaRPr lang="es-CR" sz="1100" b="0" i="0" u="none" strike="noStrike" noProof="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CR" sz="1100" u="none" strike="noStrike" noProof="0" dirty="0"/>
                        <a:t>Unidades Académicas</a:t>
                      </a:r>
                      <a:endParaRPr lang="es-CR" sz="1100" noProof="0" dirty="0"/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CR" sz="1100" u="none" strike="noStrike" noProof="0" dirty="0" smtClean="0"/>
                        <a:t>Docentes</a:t>
                      </a:r>
                      <a:endParaRPr lang="es-CR" sz="1100" noProof="0" dirty="0"/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CR" sz="1100" u="none" strike="noStrike" noProof="0" dirty="0" smtClean="0"/>
                        <a:t>Estudiantes</a:t>
                      </a:r>
                      <a:endParaRPr lang="es-CR" sz="11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CR" sz="1100" u="none" strike="noStrike" noProof="0" dirty="0"/>
                        <a:t>Vicerrectoría de Acción </a:t>
                      </a:r>
                      <a:endParaRPr lang="es-CR" sz="1100" noProof="0" dirty="0"/>
                    </a:p>
                    <a:p>
                      <a:pPr lvl="0" algn="l">
                        <a:buNone/>
                      </a:pPr>
                      <a:r>
                        <a:rPr lang="es-CR" sz="1100" u="none" strike="noStrike" noProof="0" dirty="0" smtClean="0"/>
                        <a:t>Social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100" u="none" strike="noStrike" noProof="0" dirty="0" smtClean="0"/>
                        <a:t>Sección</a:t>
                      </a:r>
                      <a:r>
                        <a:rPr lang="es-ES" sz="1100" u="none" strike="noStrike" baseline="0" noProof="0" dirty="0" smtClean="0"/>
                        <a:t> de Tecnologías de la Información</a:t>
                      </a:r>
                      <a:endParaRPr lang="es-CR" sz="11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135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CR" sz="1100" u="none" strike="noStrike" noProof="0" dirty="0"/>
                        <a:t>Virtualización de programas, proyectos y actividades de acción social.</a:t>
                      </a:r>
                      <a:endParaRPr lang="es-CR" sz="1100" b="0" i="0" u="none" strike="noStrike" noProof="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R" sz="1100" u="none" strike="noStrike" noProof="0" dirty="0"/>
                        <a:t>Oferta </a:t>
                      </a:r>
                      <a:r>
                        <a:rPr lang="es-CR" sz="1100" u="none" strike="noStrike" noProof="0" dirty="0" smtClean="0"/>
                        <a:t>de </a:t>
                      </a:r>
                      <a:r>
                        <a:rPr lang="es-CR" sz="1100" u="none" strike="noStrike" noProof="0" dirty="0"/>
                        <a:t>cursos virtuales por medio de la plataforma UCR Global, </a:t>
                      </a:r>
                      <a:r>
                        <a:rPr lang="es-CR" sz="1100" u="none" strike="noStrike" noProof="0" dirty="0" smtClean="0"/>
                        <a:t>de </a:t>
                      </a:r>
                      <a:r>
                        <a:rPr lang="es-CR" sz="1100" u="none" strike="noStrike" noProof="0" dirty="0"/>
                        <a:t>alto rendimiento y accesible desde un navegador web con cuentas institucionales, de Google y de </a:t>
                      </a:r>
                      <a:r>
                        <a:rPr lang="es-CR" sz="1100" u="none" strike="noStrike" noProof="0" dirty="0" smtClean="0"/>
                        <a:t>Microsoft</a:t>
                      </a:r>
                      <a:endParaRPr lang="es-CR" sz="11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CR" sz="1100" u="none" strike="noStrike" noProof="0" dirty="0"/>
                        <a:t>Unidades Académicas</a:t>
                      </a:r>
                      <a:endParaRPr lang="es-CR" sz="1100" noProof="0" dirty="0"/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CR" sz="1100" u="none" strike="noStrike" noProof="0" dirty="0" smtClean="0"/>
                        <a:t>Docentes</a:t>
                      </a:r>
                      <a:endParaRPr lang="es-CR" sz="1100" noProof="0" dirty="0" smtClean="0"/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CR" sz="1100" u="none" strike="noStrike" noProof="0" dirty="0" smtClean="0"/>
                        <a:t>Estudiantes</a:t>
                      </a:r>
                      <a:endParaRPr lang="es-CR" sz="1100" noProof="0" dirty="0" smtClean="0"/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CR" sz="1100" u="none" strike="noStrike" noProof="0" dirty="0" smtClean="0"/>
                        <a:t>Estudiantes</a:t>
                      </a:r>
                      <a:endParaRPr lang="es-CR" sz="1100" u="none" strike="noStrike" noProof="0" dirty="0"/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CR" sz="1100" u="none" strike="noStrike" noProof="0" dirty="0" smtClean="0"/>
                        <a:t>Sociedad </a:t>
                      </a:r>
                      <a:r>
                        <a:rPr lang="es-CR" sz="1100" u="none" strike="noStrike" noProof="0" dirty="0"/>
                        <a:t>nacional</a:t>
                      </a:r>
                      <a:endParaRPr lang="es-CR" sz="1100" b="0" i="0" u="none" strike="noStrike" noProof="0" dirty="0"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CR" sz="1100" u="none" strike="noStrike" noProof="0" dirty="0" smtClean="0"/>
                        <a:t>Vicerrectoría de Acción </a:t>
                      </a:r>
                      <a:endParaRPr lang="es-CR" sz="1100" noProof="0" dirty="0" smtClean="0"/>
                    </a:p>
                    <a:p>
                      <a:pPr lvl="0" algn="l">
                        <a:buNone/>
                      </a:pPr>
                      <a:r>
                        <a:rPr lang="es-CR" sz="1100" u="none" strike="noStrike" noProof="0" dirty="0" smtClean="0"/>
                        <a:t>Social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100" u="none" strike="noStrike" noProof="0" dirty="0" smtClean="0"/>
                        <a:t>Sección</a:t>
                      </a:r>
                      <a:r>
                        <a:rPr lang="es-ES" sz="1100" u="none" strike="noStrike" baseline="0" noProof="0" dirty="0" smtClean="0"/>
                        <a:t> de Tecnologías de la Información</a:t>
                      </a:r>
                      <a:endParaRPr lang="es-CR" sz="1100" noProof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312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4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33653-8D06-0FA4-FE48-0D110F3CD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" y="605561"/>
            <a:ext cx="9144743" cy="858600"/>
          </a:xfrm>
        </p:spPr>
        <p:txBody>
          <a:bodyPr/>
          <a:lstStyle/>
          <a:p>
            <a:pPr algn="ctr"/>
            <a:r>
              <a:rPr lang="es-ES" sz="2800" dirty="0"/>
              <a:t>Vicerrectoría de Acción Social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017E480-E107-91FB-ECB7-28ABD484F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368943"/>
              </p:ext>
            </p:extLst>
          </p:nvPr>
        </p:nvGraphicFramePr>
        <p:xfrm>
          <a:off x="631308" y="1355651"/>
          <a:ext cx="7885192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430">
                  <a:extLst>
                    <a:ext uri="{9D8B030D-6E8A-4147-A177-3AD203B41FA5}">
                      <a16:colId xmlns:a16="http://schemas.microsoft.com/office/drawing/2014/main" val="2607538877"/>
                    </a:ext>
                  </a:extLst>
                </a:gridCol>
                <a:gridCol w="2801965">
                  <a:extLst>
                    <a:ext uri="{9D8B030D-6E8A-4147-A177-3AD203B41FA5}">
                      <a16:colId xmlns:a16="http://schemas.microsoft.com/office/drawing/2014/main" val="3101373072"/>
                    </a:ext>
                  </a:extLst>
                </a:gridCol>
                <a:gridCol w="1583499">
                  <a:extLst>
                    <a:ext uri="{9D8B030D-6E8A-4147-A177-3AD203B41FA5}">
                      <a16:colId xmlns:a16="http://schemas.microsoft.com/office/drawing/2014/main" val="3937555726"/>
                    </a:ext>
                  </a:extLst>
                </a:gridCol>
                <a:gridCol w="1971298">
                  <a:extLst>
                    <a:ext uri="{9D8B030D-6E8A-4147-A177-3AD203B41FA5}">
                      <a16:colId xmlns:a16="http://schemas.microsoft.com/office/drawing/2014/main" val="4621679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s-CR" sz="1100" noProof="0" dirty="0"/>
                        <a:t>Servicio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1100" noProof="0" dirty="0"/>
                        <a:t>Descripción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1100" noProof="0"/>
                        <a:t>Población beneficiaria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1100" noProof="0" dirty="0"/>
                        <a:t>Actores de </a:t>
                      </a:r>
                      <a:r>
                        <a:rPr lang="es-CR" sz="1100" noProof="0" dirty="0" smtClean="0"/>
                        <a:t>gestión de</a:t>
                      </a:r>
                      <a:r>
                        <a:rPr lang="es-CR" sz="1100" baseline="0" noProof="0" dirty="0" smtClean="0"/>
                        <a:t> TI</a:t>
                      </a:r>
                      <a:endParaRPr lang="es-CR" sz="11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9260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CR" sz="1100" b="0" i="0" u="none" strike="noStrike" noProof="0" dirty="0" smtClean="0">
                          <a:latin typeface="Arial"/>
                        </a:rPr>
                        <a:t>Apoyo logístico</a:t>
                      </a:r>
                      <a:r>
                        <a:rPr lang="es-CR" sz="1100" b="0" i="0" u="none" strike="noStrike" baseline="0" noProof="0" dirty="0" smtClean="0">
                          <a:latin typeface="Arial"/>
                        </a:rPr>
                        <a:t> en proyectos de acción social</a:t>
                      </a:r>
                      <a:endParaRPr lang="es-CR" sz="11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CR" sz="1100" b="0" i="0" u="none" strike="noStrike" noProof="0" dirty="0" smtClean="0">
                          <a:latin typeface="Arial"/>
                        </a:rPr>
                        <a:t>Incluye el préstamo </a:t>
                      </a:r>
                      <a:r>
                        <a:rPr lang="es-CR" sz="1100" b="0" i="0" u="none" strike="noStrike" noProof="0" dirty="0">
                          <a:latin typeface="Arial"/>
                        </a:rPr>
                        <a:t>de equipo computacional y audiovisual a los responsables de proyectos de acción social, así como el apoyo en la realización de actividades complejas o con gran número de personas.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CR" sz="1100" b="0" i="0" u="none" strike="noStrike" noProof="0" dirty="0">
                          <a:latin typeface="Arial"/>
                        </a:rPr>
                        <a:t>Comunidad </a:t>
                      </a:r>
                      <a:endParaRPr lang="es-CR" sz="1100" noProof="0" dirty="0"/>
                    </a:p>
                    <a:p>
                      <a:pPr lvl="0" algn="l">
                        <a:buNone/>
                      </a:pPr>
                      <a:r>
                        <a:rPr lang="es-CR" sz="1100" b="0" i="0" u="none" strike="noStrike" noProof="0" dirty="0" smtClean="0">
                          <a:latin typeface="Arial"/>
                        </a:rPr>
                        <a:t>Universitaria</a:t>
                      </a:r>
                      <a:endParaRPr lang="es-CR" sz="11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CR" sz="1100" b="0" i="0" u="none" strike="noStrike" noProof="0" dirty="0" smtClean="0">
                          <a:latin typeface="+mn-lt"/>
                        </a:rPr>
                        <a:t>Vicerrectoría de Acción </a:t>
                      </a:r>
                      <a:endParaRPr lang="es-CR" sz="1100" noProof="0" dirty="0" smtClean="0"/>
                    </a:p>
                    <a:p>
                      <a:pPr lvl="0" algn="l">
                        <a:buNone/>
                      </a:pPr>
                      <a:r>
                        <a:rPr lang="es-CR" sz="1100" b="0" i="0" u="none" strike="noStrike" noProof="0" dirty="0" smtClean="0">
                          <a:latin typeface="+mn-lt"/>
                        </a:rPr>
                        <a:t>Social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ES" sz="1100" b="0" i="0" u="none" strike="noStrike" noProof="0" dirty="0" smtClean="0">
                          <a:latin typeface="+mn-lt"/>
                        </a:rPr>
                        <a:t>Sección</a:t>
                      </a:r>
                      <a:r>
                        <a:rPr lang="es-ES" sz="1100" b="0" i="0" u="none" strike="noStrike" baseline="0" noProof="0" dirty="0" smtClean="0">
                          <a:latin typeface="+mn-lt"/>
                        </a:rPr>
                        <a:t> de Tecnologías de la Información</a:t>
                      </a:r>
                      <a:endParaRPr lang="es-CR" sz="11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8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16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33653-8D06-0FA4-FE48-0D110F3CD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3716" y="516265"/>
            <a:ext cx="5170738" cy="337018"/>
          </a:xfrm>
        </p:spPr>
        <p:txBody>
          <a:bodyPr/>
          <a:lstStyle/>
          <a:p>
            <a:r>
              <a:rPr lang="es-ES" sz="2800" dirty="0"/>
              <a:t>Vicerrectoría Vida Estudiantil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Entrada de lápiz 2">
                <a:extLst>
                  <a:ext uri="{FF2B5EF4-FFF2-40B4-BE49-F238E27FC236}">
                    <a16:creationId xmlns:a16="http://schemas.microsoft.com/office/drawing/2014/main" id="{D26E70A0-030D-62FA-62F2-CF2F64D9F780}"/>
                  </a:ext>
                </a:extLst>
              </p14:cNvPr>
              <p14:cNvContentPartPr/>
              <p14:nvPr/>
            </p14:nvContentPartPr>
            <p14:xfrm>
              <a:off x="3473948" y="1162263"/>
              <a:ext cx="9525" cy="9525"/>
            </p14:xfrm>
          </p:contentPart>
        </mc:Choice>
        <mc:Fallback xmlns="">
          <p:pic>
            <p:nvPicPr>
              <p:cNvPr id="3" name="Entrada de lápiz 2">
                <a:extLst>
                  <a:ext uri="{FF2B5EF4-FFF2-40B4-BE49-F238E27FC236}">
                    <a16:creationId xmlns:a16="http://schemas.microsoft.com/office/drawing/2014/main" id="{D26E70A0-030D-62FA-62F2-CF2F64D9F78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97698" y="68601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8869EA90-EE83-FCBB-04DB-78068DF7D4EE}"/>
                  </a:ext>
                </a:extLst>
              </p14:cNvPr>
              <p14:cNvContentPartPr/>
              <p14:nvPr/>
            </p14:nvContentPartPr>
            <p14:xfrm>
              <a:off x="3628061" y="783403"/>
              <a:ext cx="9525" cy="9525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8869EA90-EE83-FCBB-04DB-78068DF7D4E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51811" y="30715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Entrada de lápiz 4">
                <a:extLst>
                  <a:ext uri="{FF2B5EF4-FFF2-40B4-BE49-F238E27FC236}">
                    <a16:creationId xmlns:a16="http://schemas.microsoft.com/office/drawing/2014/main" id="{3BC7D277-7207-F57E-D220-C9F82CD38396}"/>
                  </a:ext>
                </a:extLst>
              </p14:cNvPr>
              <p14:cNvContentPartPr/>
              <p14:nvPr/>
            </p14:nvContentPartPr>
            <p14:xfrm>
              <a:off x="1667006" y="1592493"/>
              <a:ext cx="9525" cy="9525"/>
            </p14:xfrm>
          </p:contentPart>
        </mc:Choice>
        <mc:Fallback xmlns="">
          <p:pic>
            <p:nvPicPr>
              <p:cNvPr id="5" name="Entrada de lápiz 4">
                <a:extLst>
                  <a:ext uri="{FF2B5EF4-FFF2-40B4-BE49-F238E27FC236}">
                    <a16:creationId xmlns:a16="http://schemas.microsoft.com/office/drawing/2014/main" id="{3BC7D277-7207-F57E-D220-C9F82CD3839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607475" y="1116243"/>
                <a:ext cx="127397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0771EC26-0F1A-C022-0C40-A5036B75BE43}"/>
                  </a:ext>
                </a:extLst>
              </p14:cNvPr>
              <p14:cNvContentPartPr/>
              <p14:nvPr/>
            </p14:nvContentPartPr>
            <p14:xfrm>
              <a:off x="3743645" y="2119044"/>
              <a:ext cx="9525" cy="9525"/>
            </p14:xfrm>
          </p:contentPart>
        </mc:Choice>
        <mc:Fallback xmlns=""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0771EC26-0F1A-C022-0C40-A5036B75BE4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67395" y="1642794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Entrada de lápiz 6">
                <a:extLst>
                  <a:ext uri="{FF2B5EF4-FFF2-40B4-BE49-F238E27FC236}">
                    <a16:creationId xmlns:a16="http://schemas.microsoft.com/office/drawing/2014/main" id="{1B962CBD-E3E1-B1ED-F107-94DA2E1B4EE5}"/>
                  </a:ext>
                </a:extLst>
              </p14:cNvPr>
              <p14:cNvContentPartPr/>
              <p14:nvPr/>
            </p14:nvContentPartPr>
            <p14:xfrm>
              <a:off x="3743645" y="2119044"/>
              <a:ext cx="9525" cy="9525"/>
            </p14:xfrm>
          </p:contentPart>
        </mc:Choice>
        <mc:Fallback xmlns="">
          <p:pic>
            <p:nvPicPr>
              <p:cNvPr id="7" name="Entrada de lápiz 6">
                <a:extLst>
                  <a:ext uri="{FF2B5EF4-FFF2-40B4-BE49-F238E27FC236}">
                    <a16:creationId xmlns:a16="http://schemas.microsoft.com/office/drawing/2014/main" id="{1B962CBD-E3E1-B1ED-F107-94DA2E1B4EE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67395" y="1642794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" name="Entrada de lápiz 7">
                <a:extLst>
                  <a:ext uri="{FF2B5EF4-FFF2-40B4-BE49-F238E27FC236}">
                    <a16:creationId xmlns:a16="http://schemas.microsoft.com/office/drawing/2014/main" id="{146ADE76-5845-8B62-1DBB-5DC5974A08B2}"/>
                  </a:ext>
                </a:extLst>
              </p14:cNvPr>
              <p14:cNvContentPartPr/>
              <p14:nvPr/>
            </p14:nvContentPartPr>
            <p14:xfrm>
              <a:off x="3743645" y="2119044"/>
              <a:ext cx="9525" cy="9525"/>
            </p14:xfrm>
          </p:contentPart>
        </mc:Choice>
        <mc:Fallback xmlns="">
          <p:pic>
            <p:nvPicPr>
              <p:cNvPr id="8" name="Entrada de lápiz 7">
                <a:extLst>
                  <a:ext uri="{FF2B5EF4-FFF2-40B4-BE49-F238E27FC236}">
                    <a16:creationId xmlns:a16="http://schemas.microsoft.com/office/drawing/2014/main" id="{146ADE76-5845-8B62-1DBB-5DC5974A08B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67395" y="1642794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Entrada de lápiz 8">
                <a:extLst>
                  <a:ext uri="{FF2B5EF4-FFF2-40B4-BE49-F238E27FC236}">
                    <a16:creationId xmlns:a16="http://schemas.microsoft.com/office/drawing/2014/main" id="{A992E699-E2FD-F81E-DC3C-0980B8073AE4}"/>
                  </a:ext>
                </a:extLst>
              </p14:cNvPr>
              <p14:cNvContentPartPr/>
              <p14:nvPr/>
            </p14:nvContentPartPr>
            <p14:xfrm>
              <a:off x="3050139" y="1444802"/>
              <a:ext cx="9525" cy="9525"/>
            </p14:xfrm>
          </p:contentPart>
        </mc:Choice>
        <mc:Fallback xmlns="">
          <p:pic>
            <p:nvPicPr>
              <p:cNvPr id="9" name="Entrada de lápiz 8">
                <a:extLst>
                  <a:ext uri="{FF2B5EF4-FFF2-40B4-BE49-F238E27FC236}">
                    <a16:creationId xmlns:a16="http://schemas.microsoft.com/office/drawing/2014/main" id="{A992E699-E2FD-F81E-DC3C-0980B8073AE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73889" y="968552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0" name="Entrada de lápiz 9">
                <a:extLst>
                  <a:ext uri="{FF2B5EF4-FFF2-40B4-BE49-F238E27FC236}">
                    <a16:creationId xmlns:a16="http://schemas.microsoft.com/office/drawing/2014/main" id="{F7325960-5E76-E40A-7A58-885E9617B906}"/>
                  </a:ext>
                </a:extLst>
              </p14:cNvPr>
              <p14:cNvContentPartPr/>
              <p14:nvPr/>
            </p14:nvContentPartPr>
            <p14:xfrm>
              <a:off x="9721920" y="1521859"/>
              <a:ext cx="9525" cy="9525"/>
            </p14:xfrm>
          </p:contentPart>
        </mc:Choice>
        <mc:Fallback xmlns="">
          <p:pic>
            <p:nvPicPr>
              <p:cNvPr id="10" name="Entrada de lápiz 9">
                <a:extLst>
                  <a:ext uri="{FF2B5EF4-FFF2-40B4-BE49-F238E27FC236}">
                    <a16:creationId xmlns:a16="http://schemas.microsoft.com/office/drawing/2014/main" id="{F7325960-5E76-E40A-7A58-885E9617B90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245670" y="1045609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1" name="Entrada de lápiz 10">
                <a:extLst>
                  <a:ext uri="{FF2B5EF4-FFF2-40B4-BE49-F238E27FC236}">
                    <a16:creationId xmlns:a16="http://schemas.microsoft.com/office/drawing/2014/main" id="{E658C01C-4128-25C6-B44C-4C5A2FB92D9F}"/>
                  </a:ext>
                </a:extLst>
              </p14:cNvPr>
              <p14:cNvContentPartPr/>
              <p14:nvPr/>
            </p14:nvContentPartPr>
            <p14:xfrm>
              <a:off x="2416214" y="2112379"/>
              <a:ext cx="9525" cy="9525"/>
            </p14:xfrm>
          </p:contentPart>
        </mc:Choice>
        <mc:Fallback xmlns="">
          <p:pic>
            <p:nvPicPr>
              <p:cNvPr id="11" name="Entrada de lápiz 10">
                <a:extLst>
                  <a:ext uri="{FF2B5EF4-FFF2-40B4-BE49-F238E27FC236}">
                    <a16:creationId xmlns:a16="http://schemas.microsoft.com/office/drawing/2014/main" id="{E658C01C-4128-25C6-B44C-4C5A2FB92D9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39964" y="1636129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2" name="Entrada de lápiz 11">
                <a:extLst>
                  <a:ext uri="{FF2B5EF4-FFF2-40B4-BE49-F238E27FC236}">
                    <a16:creationId xmlns:a16="http://schemas.microsoft.com/office/drawing/2014/main" id="{05770D59-BD86-0A3F-096E-4C2DBCB6BEB4}"/>
                  </a:ext>
                </a:extLst>
              </p14:cNvPr>
              <p14:cNvContentPartPr/>
              <p14:nvPr/>
            </p14:nvContentPartPr>
            <p14:xfrm>
              <a:off x="6373309" y="1736202"/>
              <a:ext cx="9525" cy="9525"/>
            </p14:xfrm>
          </p:contentPart>
        </mc:Choice>
        <mc:Fallback xmlns="">
          <p:pic>
            <p:nvPicPr>
              <p:cNvPr id="12" name="Entrada de lápiz 11">
                <a:extLst>
                  <a:ext uri="{FF2B5EF4-FFF2-40B4-BE49-F238E27FC236}">
                    <a16:creationId xmlns:a16="http://schemas.microsoft.com/office/drawing/2014/main" id="{05770D59-BD86-0A3F-096E-4C2DBCB6BEB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97059" y="1259952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3" name="Entrada de lápiz 12">
                <a:extLst>
                  <a:ext uri="{FF2B5EF4-FFF2-40B4-BE49-F238E27FC236}">
                    <a16:creationId xmlns:a16="http://schemas.microsoft.com/office/drawing/2014/main" id="{02C31302-F4FF-AB6B-207E-33C0B0896B23}"/>
                  </a:ext>
                </a:extLst>
              </p14:cNvPr>
              <p14:cNvContentPartPr/>
              <p14:nvPr/>
            </p14:nvContentPartPr>
            <p14:xfrm>
              <a:off x="6373309" y="1736202"/>
              <a:ext cx="9525" cy="9525"/>
            </p14:xfrm>
          </p:contentPart>
        </mc:Choice>
        <mc:Fallback xmlns="">
          <p:pic>
            <p:nvPicPr>
              <p:cNvPr id="13" name="Entrada de lápiz 12">
                <a:extLst>
                  <a:ext uri="{FF2B5EF4-FFF2-40B4-BE49-F238E27FC236}">
                    <a16:creationId xmlns:a16="http://schemas.microsoft.com/office/drawing/2014/main" id="{02C31302-F4FF-AB6B-207E-33C0B0896B2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97059" y="1259952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4" name="Entrada de lápiz 13">
                <a:extLst>
                  <a:ext uri="{FF2B5EF4-FFF2-40B4-BE49-F238E27FC236}">
                    <a16:creationId xmlns:a16="http://schemas.microsoft.com/office/drawing/2014/main" id="{088DDCD6-108D-A8BB-D10E-B1232878DB4F}"/>
                  </a:ext>
                </a:extLst>
              </p14:cNvPr>
              <p14:cNvContentPartPr/>
              <p14:nvPr/>
            </p14:nvContentPartPr>
            <p14:xfrm>
              <a:off x="6373309" y="1736202"/>
              <a:ext cx="9525" cy="9525"/>
            </p14:xfrm>
          </p:contentPart>
        </mc:Choice>
        <mc:Fallback xmlns="">
          <p:pic>
            <p:nvPicPr>
              <p:cNvPr id="14" name="Entrada de lápiz 13">
                <a:extLst>
                  <a:ext uri="{FF2B5EF4-FFF2-40B4-BE49-F238E27FC236}">
                    <a16:creationId xmlns:a16="http://schemas.microsoft.com/office/drawing/2014/main" id="{088DDCD6-108D-A8BB-D10E-B1232878DB4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97059" y="1259952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5" name="Entrada de lápiz 14">
                <a:extLst>
                  <a:ext uri="{FF2B5EF4-FFF2-40B4-BE49-F238E27FC236}">
                    <a16:creationId xmlns:a16="http://schemas.microsoft.com/office/drawing/2014/main" id="{D1101BBF-9AF7-A5DC-18CB-5EED17A7A23F}"/>
                  </a:ext>
                </a:extLst>
              </p14:cNvPr>
              <p14:cNvContentPartPr/>
              <p14:nvPr/>
            </p14:nvContentPartPr>
            <p14:xfrm>
              <a:off x="5230309" y="1511942"/>
              <a:ext cx="9525" cy="9525"/>
            </p14:xfrm>
          </p:contentPart>
        </mc:Choice>
        <mc:Fallback xmlns="">
          <p:pic>
            <p:nvPicPr>
              <p:cNvPr id="15" name="Entrada de lápiz 14">
                <a:extLst>
                  <a:ext uri="{FF2B5EF4-FFF2-40B4-BE49-F238E27FC236}">
                    <a16:creationId xmlns:a16="http://schemas.microsoft.com/office/drawing/2014/main" id="{D1101BBF-9AF7-A5DC-18CB-5EED17A7A23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4059" y="1035692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6" name="Entrada de lápiz 15">
                <a:extLst>
                  <a:ext uri="{FF2B5EF4-FFF2-40B4-BE49-F238E27FC236}">
                    <a16:creationId xmlns:a16="http://schemas.microsoft.com/office/drawing/2014/main" id="{C6CAC55C-AA06-5033-6061-7583A17EB1DF}"/>
                  </a:ext>
                </a:extLst>
              </p14:cNvPr>
              <p14:cNvContentPartPr/>
              <p14:nvPr/>
            </p14:nvContentPartPr>
            <p14:xfrm>
              <a:off x="5230309" y="1511942"/>
              <a:ext cx="9525" cy="9525"/>
            </p14:xfrm>
          </p:contentPart>
        </mc:Choice>
        <mc:Fallback xmlns="">
          <p:pic>
            <p:nvPicPr>
              <p:cNvPr id="16" name="Entrada de lápiz 15">
                <a:extLst>
                  <a:ext uri="{FF2B5EF4-FFF2-40B4-BE49-F238E27FC236}">
                    <a16:creationId xmlns:a16="http://schemas.microsoft.com/office/drawing/2014/main" id="{C6CAC55C-AA06-5033-6061-7583A17EB1D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4059" y="1035692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7" name="Entrada de lápiz 16">
                <a:extLst>
                  <a:ext uri="{FF2B5EF4-FFF2-40B4-BE49-F238E27FC236}">
                    <a16:creationId xmlns:a16="http://schemas.microsoft.com/office/drawing/2014/main" id="{86D41875-CCB0-EE97-035B-5F85F476D0FC}"/>
                  </a:ext>
                </a:extLst>
              </p14:cNvPr>
              <p14:cNvContentPartPr/>
              <p14:nvPr/>
            </p14:nvContentPartPr>
            <p14:xfrm>
              <a:off x="5230309" y="1511942"/>
              <a:ext cx="9525" cy="9525"/>
            </p14:xfrm>
          </p:contentPart>
        </mc:Choice>
        <mc:Fallback xmlns="">
          <p:pic>
            <p:nvPicPr>
              <p:cNvPr id="17" name="Entrada de lápiz 16">
                <a:extLst>
                  <a:ext uri="{FF2B5EF4-FFF2-40B4-BE49-F238E27FC236}">
                    <a16:creationId xmlns:a16="http://schemas.microsoft.com/office/drawing/2014/main" id="{86D41875-CCB0-EE97-035B-5F85F476D0FC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177392" y="1035692"/>
                <a:ext cx="1143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8" name="Entrada de lápiz 17">
                <a:extLst>
                  <a:ext uri="{FF2B5EF4-FFF2-40B4-BE49-F238E27FC236}">
                    <a16:creationId xmlns:a16="http://schemas.microsoft.com/office/drawing/2014/main" id="{FB49785D-D224-2EB4-208B-A9BDF3FC55EB}"/>
                  </a:ext>
                </a:extLst>
              </p14:cNvPr>
              <p14:cNvContentPartPr/>
              <p14:nvPr/>
            </p14:nvContentPartPr>
            <p14:xfrm>
              <a:off x="1613221" y="2445151"/>
              <a:ext cx="9525" cy="9525"/>
            </p14:xfrm>
          </p:contentPart>
        </mc:Choice>
        <mc:Fallback xmlns="">
          <p:pic>
            <p:nvPicPr>
              <p:cNvPr id="18" name="Entrada de lápiz 17">
                <a:extLst>
                  <a:ext uri="{FF2B5EF4-FFF2-40B4-BE49-F238E27FC236}">
                    <a16:creationId xmlns:a16="http://schemas.microsoft.com/office/drawing/2014/main" id="{FB49785D-D224-2EB4-208B-A9BDF3FC55E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36971" y="1968901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1" name="Entrada de lápiz 20">
                <a:extLst>
                  <a:ext uri="{FF2B5EF4-FFF2-40B4-BE49-F238E27FC236}">
                    <a16:creationId xmlns:a16="http://schemas.microsoft.com/office/drawing/2014/main" id="{2D1B45D5-BD32-CA1E-B5C2-F79011F6D880}"/>
                  </a:ext>
                </a:extLst>
              </p14:cNvPr>
              <p14:cNvContentPartPr/>
              <p14:nvPr/>
            </p14:nvContentPartPr>
            <p14:xfrm>
              <a:off x="5447334" y="2351107"/>
              <a:ext cx="9525" cy="9525"/>
            </p14:xfrm>
          </p:contentPart>
        </mc:Choice>
        <mc:Fallback xmlns="">
          <p:pic>
            <p:nvPicPr>
              <p:cNvPr id="21" name="Entrada de lápiz 20">
                <a:extLst>
                  <a:ext uri="{FF2B5EF4-FFF2-40B4-BE49-F238E27FC236}">
                    <a16:creationId xmlns:a16="http://schemas.microsoft.com/office/drawing/2014/main" id="{2D1B45D5-BD32-CA1E-B5C2-F79011F6D88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71084" y="1874857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2" name="Entrada de lápiz 21">
                <a:extLst>
                  <a:ext uri="{FF2B5EF4-FFF2-40B4-BE49-F238E27FC236}">
                    <a16:creationId xmlns:a16="http://schemas.microsoft.com/office/drawing/2014/main" id="{036CDEA4-0767-EFA8-DCFA-3ABE1FD68EEB}"/>
                  </a:ext>
                </a:extLst>
              </p14:cNvPr>
              <p14:cNvContentPartPr/>
              <p14:nvPr/>
            </p14:nvContentPartPr>
            <p14:xfrm>
              <a:off x="4974247" y="2582600"/>
              <a:ext cx="9525" cy="9525"/>
            </p14:xfrm>
          </p:contentPart>
        </mc:Choice>
        <mc:Fallback xmlns="">
          <p:pic>
            <p:nvPicPr>
              <p:cNvPr id="22" name="Entrada de lápiz 21">
                <a:extLst>
                  <a:ext uri="{FF2B5EF4-FFF2-40B4-BE49-F238E27FC236}">
                    <a16:creationId xmlns:a16="http://schemas.microsoft.com/office/drawing/2014/main" id="{036CDEA4-0767-EFA8-DCFA-3ABE1FD68EE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914716" y="2106350"/>
                <a:ext cx="127397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3" name="Entrada de lápiz 22">
                <a:extLst>
                  <a:ext uri="{FF2B5EF4-FFF2-40B4-BE49-F238E27FC236}">
                    <a16:creationId xmlns:a16="http://schemas.microsoft.com/office/drawing/2014/main" id="{4CE42968-1B27-DE65-A9E0-A5B6D116889B}"/>
                  </a:ext>
                </a:extLst>
              </p14:cNvPr>
              <p14:cNvContentPartPr/>
              <p14:nvPr/>
            </p14:nvContentPartPr>
            <p14:xfrm>
              <a:off x="4991581" y="2560898"/>
              <a:ext cx="9525" cy="9525"/>
            </p14:xfrm>
          </p:contentPart>
        </mc:Choice>
        <mc:Fallback xmlns="">
          <p:pic>
            <p:nvPicPr>
              <p:cNvPr id="23" name="Entrada de lápiz 22">
                <a:extLst>
                  <a:ext uri="{FF2B5EF4-FFF2-40B4-BE49-F238E27FC236}">
                    <a16:creationId xmlns:a16="http://schemas.microsoft.com/office/drawing/2014/main" id="{4CE42968-1B27-DE65-A9E0-A5B6D116889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15331" y="2084648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5" name="Entrada de lápiz 24">
                <a:extLst>
                  <a:ext uri="{FF2B5EF4-FFF2-40B4-BE49-F238E27FC236}">
                    <a16:creationId xmlns:a16="http://schemas.microsoft.com/office/drawing/2014/main" id="{67D970AD-DB79-F0DB-A247-08E7F9DFE962}"/>
                  </a:ext>
                </a:extLst>
              </p14:cNvPr>
              <p14:cNvContentPartPr/>
              <p14:nvPr/>
            </p14:nvContentPartPr>
            <p14:xfrm>
              <a:off x="3971562" y="2546429"/>
              <a:ext cx="9525" cy="9525"/>
            </p14:xfrm>
          </p:contentPart>
        </mc:Choice>
        <mc:Fallback xmlns="">
          <p:pic>
            <p:nvPicPr>
              <p:cNvPr id="25" name="Entrada de lápiz 24">
                <a:extLst>
                  <a:ext uri="{FF2B5EF4-FFF2-40B4-BE49-F238E27FC236}">
                    <a16:creationId xmlns:a16="http://schemas.microsoft.com/office/drawing/2014/main" id="{67D970AD-DB79-F0DB-A247-08E7F9DFE96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95312" y="2070179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6" name="Entrada de lápiz 25">
                <a:extLst>
                  <a:ext uri="{FF2B5EF4-FFF2-40B4-BE49-F238E27FC236}">
                    <a16:creationId xmlns:a16="http://schemas.microsoft.com/office/drawing/2014/main" id="{7BB666B2-4686-D832-C01D-60CDCAD7ACC0}"/>
                  </a:ext>
                </a:extLst>
              </p14:cNvPr>
              <p14:cNvContentPartPr/>
              <p14:nvPr/>
            </p14:nvContentPartPr>
            <p14:xfrm>
              <a:off x="3978796" y="4210290"/>
              <a:ext cx="9525" cy="9525"/>
            </p14:xfrm>
          </p:contentPart>
        </mc:Choice>
        <mc:Fallback xmlns="">
          <p:pic>
            <p:nvPicPr>
              <p:cNvPr id="26" name="Entrada de lápiz 25">
                <a:extLst>
                  <a:ext uri="{FF2B5EF4-FFF2-40B4-BE49-F238E27FC236}">
                    <a16:creationId xmlns:a16="http://schemas.microsoft.com/office/drawing/2014/main" id="{7BB666B2-4686-D832-C01D-60CDCAD7ACC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02546" y="3734040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7" name="Entrada de lápiz 26">
                <a:extLst>
                  <a:ext uri="{FF2B5EF4-FFF2-40B4-BE49-F238E27FC236}">
                    <a16:creationId xmlns:a16="http://schemas.microsoft.com/office/drawing/2014/main" id="{AF0D887D-7D42-35D0-F9F3-2E0C5473855B}"/>
                  </a:ext>
                </a:extLst>
              </p14:cNvPr>
              <p14:cNvContentPartPr/>
              <p14:nvPr/>
            </p14:nvContentPartPr>
            <p14:xfrm>
              <a:off x="3978796" y="4210290"/>
              <a:ext cx="9525" cy="9525"/>
            </p14:xfrm>
          </p:contentPart>
        </mc:Choice>
        <mc:Fallback xmlns="">
          <p:pic>
            <p:nvPicPr>
              <p:cNvPr id="27" name="Entrada de lápiz 26">
                <a:extLst>
                  <a:ext uri="{FF2B5EF4-FFF2-40B4-BE49-F238E27FC236}">
                    <a16:creationId xmlns:a16="http://schemas.microsoft.com/office/drawing/2014/main" id="{AF0D887D-7D42-35D0-F9F3-2E0C5473855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02546" y="3734040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8" name="Entrada de lápiz 27">
                <a:extLst>
                  <a:ext uri="{FF2B5EF4-FFF2-40B4-BE49-F238E27FC236}">
                    <a16:creationId xmlns:a16="http://schemas.microsoft.com/office/drawing/2014/main" id="{7B899C08-598C-484C-2E32-4EB2DC751E55}"/>
                  </a:ext>
                </a:extLst>
              </p14:cNvPr>
              <p14:cNvContentPartPr/>
              <p14:nvPr/>
            </p14:nvContentPartPr>
            <p14:xfrm>
              <a:off x="3978796" y="4210290"/>
              <a:ext cx="9525" cy="9525"/>
            </p14:xfrm>
          </p:contentPart>
        </mc:Choice>
        <mc:Fallback xmlns="">
          <p:pic>
            <p:nvPicPr>
              <p:cNvPr id="28" name="Entrada de lápiz 27">
                <a:extLst>
                  <a:ext uri="{FF2B5EF4-FFF2-40B4-BE49-F238E27FC236}">
                    <a16:creationId xmlns:a16="http://schemas.microsoft.com/office/drawing/2014/main" id="{7B899C08-598C-484C-2E32-4EB2DC751E5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02546" y="3734040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9" name="Entrada de lápiz 28">
                <a:extLst>
                  <a:ext uri="{FF2B5EF4-FFF2-40B4-BE49-F238E27FC236}">
                    <a16:creationId xmlns:a16="http://schemas.microsoft.com/office/drawing/2014/main" id="{12E157BE-8FB3-4EE5-A941-DEAF02CD4170}"/>
                  </a:ext>
                </a:extLst>
              </p14:cNvPr>
              <p14:cNvContentPartPr/>
              <p14:nvPr/>
            </p14:nvContentPartPr>
            <p14:xfrm>
              <a:off x="3978796" y="4210290"/>
              <a:ext cx="9525" cy="9525"/>
            </p14:xfrm>
          </p:contentPart>
        </mc:Choice>
        <mc:Fallback xmlns="">
          <p:pic>
            <p:nvPicPr>
              <p:cNvPr id="29" name="Entrada de lápiz 28">
                <a:extLst>
                  <a:ext uri="{FF2B5EF4-FFF2-40B4-BE49-F238E27FC236}">
                    <a16:creationId xmlns:a16="http://schemas.microsoft.com/office/drawing/2014/main" id="{12E157BE-8FB3-4EE5-A941-DEAF02CD417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02546" y="3734040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30" name="Entrada de lápiz 29">
                <a:extLst>
                  <a:ext uri="{FF2B5EF4-FFF2-40B4-BE49-F238E27FC236}">
                    <a16:creationId xmlns:a16="http://schemas.microsoft.com/office/drawing/2014/main" id="{EF17EFCD-04CD-190B-A4A6-332A1865157C}"/>
                  </a:ext>
                </a:extLst>
              </p14:cNvPr>
              <p14:cNvContentPartPr/>
              <p14:nvPr/>
            </p14:nvContentPartPr>
            <p14:xfrm>
              <a:off x="3819645" y="3812410"/>
              <a:ext cx="9525" cy="9525"/>
            </p14:xfrm>
          </p:contentPart>
        </mc:Choice>
        <mc:Fallback xmlns="">
          <p:pic>
            <p:nvPicPr>
              <p:cNvPr id="30" name="Entrada de lápiz 29">
                <a:extLst>
                  <a:ext uri="{FF2B5EF4-FFF2-40B4-BE49-F238E27FC236}">
                    <a16:creationId xmlns:a16="http://schemas.microsoft.com/office/drawing/2014/main" id="{EF17EFCD-04CD-190B-A4A6-332A1865157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43395" y="3336160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9" name="Entrada de lápiz 18">
                <a:extLst>
                  <a:ext uri="{FF2B5EF4-FFF2-40B4-BE49-F238E27FC236}">
                    <a16:creationId xmlns:a16="http://schemas.microsoft.com/office/drawing/2014/main" id="{CBB83521-D679-D6EF-94C2-D276FCC96973}"/>
                  </a:ext>
                </a:extLst>
              </p14:cNvPr>
              <p14:cNvContentPartPr/>
              <p14:nvPr/>
            </p14:nvContentPartPr>
            <p14:xfrm>
              <a:off x="5779212" y="494443"/>
              <a:ext cx="9525" cy="9525"/>
            </p14:xfrm>
          </p:contentPart>
        </mc:Choice>
        <mc:Fallback xmlns="">
          <p:pic>
            <p:nvPicPr>
              <p:cNvPr id="19" name="Entrada de lápiz 18">
                <a:extLst>
                  <a:ext uri="{FF2B5EF4-FFF2-40B4-BE49-F238E27FC236}">
                    <a16:creationId xmlns:a16="http://schemas.microsoft.com/office/drawing/2014/main" id="{CBB83521-D679-D6EF-94C2-D276FCC9697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02962" y="1819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20" name="Entrada de lápiz 19">
                <a:extLst>
                  <a:ext uri="{FF2B5EF4-FFF2-40B4-BE49-F238E27FC236}">
                    <a16:creationId xmlns:a16="http://schemas.microsoft.com/office/drawing/2014/main" id="{B83ADDE8-74AC-BCFD-A5BD-46B0440292D1}"/>
                  </a:ext>
                </a:extLst>
              </p14:cNvPr>
              <p14:cNvContentPartPr/>
              <p14:nvPr/>
            </p14:nvContentPartPr>
            <p14:xfrm>
              <a:off x="1284269" y="1720920"/>
              <a:ext cx="9525" cy="9525"/>
            </p14:xfrm>
          </p:contentPart>
        </mc:Choice>
        <mc:Fallback xmlns="">
          <p:pic>
            <p:nvPicPr>
              <p:cNvPr id="20" name="Entrada de lápiz 19">
                <a:extLst>
                  <a:ext uri="{FF2B5EF4-FFF2-40B4-BE49-F238E27FC236}">
                    <a16:creationId xmlns:a16="http://schemas.microsoft.com/office/drawing/2014/main" id="{B83ADDE8-74AC-BCFD-A5BD-46B0440292D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8019" y="1244670"/>
                <a:ext cx="952500" cy="952500"/>
              </a:xfrm>
              <a:prstGeom prst="rect">
                <a:avLst/>
              </a:prstGeom>
            </p:spPr>
          </p:pic>
        </mc:Fallback>
      </mc:AlternateContent>
      <p:sp>
        <p:nvSpPr>
          <p:cNvPr id="24" name="CuadroTexto 23">
            <a:extLst>
              <a:ext uri="{FF2B5EF4-FFF2-40B4-BE49-F238E27FC236}">
                <a16:creationId xmlns:a16="http://schemas.microsoft.com/office/drawing/2014/main" id="{7301D7DA-C23E-80CF-CA12-E4B943D135A9}"/>
              </a:ext>
            </a:extLst>
          </p:cNvPr>
          <p:cNvSpPr txBox="1"/>
          <p:nvPr/>
        </p:nvSpPr>
        <p:spPr>
          <a:xfrm>
            <a:off x="1547545" y="1791556"/>
            <a:ext cx="115584" cy="192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s-MX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31" name="Entrada de lápiz 30">
                <a:extLst>
                  <a:ext uri="{FF2B5EF4-FFF2-40B4-BE49-F238E27FC236}">
                    <a16:creationId xmlns:a16="http://schemas.microsoft.com/office/drawing/2014/main" id="{3BE452F5-016D-BCDE-25DE-E02E3E868555}"/>
                  </a:ext>
                </a:extLst>
              </p14:cNvPr>
              <p14:cNvContentPartPr/>
              <p14:nvPr/>
            </p14:nvContentPartPr>
            <p14:xfrm>
              <a:off x="693505" y="1476909"/>
              <a:ext cx="9525" cy="9525"/>
            </p14:xfrm>
          </p:contentPart>
        </mc:Choice>
        <mc:Fallback xmlns="">
          <p:pic>
            <p:nvPicPr>
              <p:cNvPr id="31" name="Entrada de lápiz 30">
                <a:extLst>
                  <a:ext uri="{FF2B5EF4-FFF2-40B4-BE49-F238E27FC236}">
                    <a16:creationId xmlns:a16="http://schemas.microsoft.com/office/drawing/2014/main" id="{3BE452F5-016D-BCDE-25DE-E02E3E86855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33974" y="1000659"/>
                <a:ext cx="127397" cy="9525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44" name="Tabla 43">
            <a:extLst>
              <a:ext uri="{FF2B5EF4-FFF2-40B4-BE49-F238E27FC236}">
                <a16:creationId xmlns:a16="http://schemas.microsoft.com/office/drawing/2014/main" id="{8183EE19-8EE7-0069-1FE9-FB81469D44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434060"/>
              </p:ext>
            </p:extLst>
          </p:nvPr>
        </p:nvGraphicFramePr>
        <p:xfrm>
          <a:off x="377270" y="1011330"/>
          <a:ext cx="8283953" cy="3377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098">
                  <a:extLst>
                    <a:ext uri="{9D8B030D-6E8A-4147-A177-3AD203B41FA5}">
                      <a16:colId xmlns:a16="http://schemas.microsoft.com/office/drawing/2014/main" val="1485877235"/>
                    </a:ext>
                  </a:extLst>
                </a:gridCol>
                <a:gridCol w="2821574">
                  <a:extLst>
                    <a:ext uri="{9D8B030D-6E8A-4147-A177-3AD203B41FA5}">
                      <a16:colId xmlns:a16="http://schemas.microsoft.com/office/drawing/2014/main" val="931508659"/>
                    </a:ext>
                  </a:extLst>
                </a:gridCol>
                <a:gridCol w="1287549">
                  <a:extLst>
                    <a:ext uri="{9D8B030D-6E8A-4147-A177-3AD203B41FA5}">
                      <a16:colId xmlns:a16="http://schemas.microsoft.com/office/drawing/2014/main" val="191675269"/>
                    </a:ext>
                  </a:extLst>
                </a:gridCol>
                <a:gridCol w="2452732">
                  <a:extLst>
                    <a:ext uri="{9D8B030D-6E8A-4147-A177-3AD203B41FA5}">
                      <a16:colId xmlns:a16="http://schemas.microsoft.com/office/drawing/2014/main" val="3034434298"/>
                    </a:ext>
                  </a:extLst>
                </a:gridCol>
              </a:tblGrid>
              <a:tr h="400941">
                <a:tc>
                  <a:txBody>
                    <a:bodyPr/>
                    <a:lstStyle/>
                    <a:p>
                      <a:pPr algn="ctr"/>
                      <a:r>
                        <a:rPr lang="es-CR" sz="1000" dirty="0">
                          <a:effectLst/>
                        </a:rPr>
                        <a:t>Servicio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effectLst/>
                        </a:rPr>
                        <a:t>Descripción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effectLst/>
                        </a:rPr>
                        <a:t>Población beneficiaria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effectLst/>
                        </a:rPr>
                        <a:t>Actores de </a:t>
                      </a:r>
                      <a:r>
                        <a:rPr lang="es-ES" sz="1000" dirty="0" smtClean="0">
                          <a:effectLst/>
                        </a:rPr>
                        <a:t>Gestión de TI</a:t>
                      </a:r>
                      <a:endParaRPr lang="es-ES" sz="1000" dirty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8077487"/>
                  </a:ext>
                </a:extLst>
              </a:tr>
              <a:tr h="915936">
                <a:tc>
                  <a:txBody>
                    <a:bodyPr/>
                    <a:lstStyle/>
                    <a:p>
                      <a:r>
                        <a:rPr lang="es-ES" sz="1100" dirty="0">
                          <a:effectLst/>
                        </a:rPr>
                        <a:t>Matrícula Estudiantil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ES" sz="1100" dirty="0">
                          <a:effectLst/>
                        </a:rPr>
                        <a:t>Proceso que permite a los estudiantes admitidos en la Universidad de Costa Rica, optar por los cursos de su plan de estudios.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ES" sz="1100" dirty="0">
                          <a:effectLst/>
                        </a:rPr>
                        <a:t>Estudiantes</a:t>
                      </a:r>
                    </a:p>
                    <a:p>
                      <a:r>
                        <a:rPr lang="es-ES" sz="1100" dirty="0">
                          <a:effectLst/>
                        </a:rPr>
                        <a:t>Docentes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sz="1100" dirty="0">
                          <a:effectLst/>
                        </a:rPr>
                        <a:t>Oficina de Registro e Información (ORI) </a:t>
                      </a:r>
                      <a:endParaRPr lang="es-CR" sz="1100" dirty="0" smtClean="0">
                        <a:effectLst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R" sz="1100" dirty="0" smtClean="0">
                          <a:effectLst/>
                        </a:rPr>
                        <a:t>Mantenimiento </a:t>
                      </a:r>
                      <a:r>
                        <a:rPr lang="es-CR" sz="1100" dirty="0">
                          <a:effectLst/>
                        </a:rPr>
                        <a:t>de sistema</a:t>
                      </a:r>
                      <a:r>
                        <a:rPr lang="es-CR" sz="1100" dirty="0" smtClean="0">
                          <a:effectLst/>
                        </a:rPr>
                        <a:t>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sz="1100" dirty="0" smtClean="0">
                          <a:effectLst/>
                        </a:rPr>
                        <a:t>Centro de Informática (CI)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R" sz="1100" dirty="0" smtClean="0">
                          <a:effectLst/>
                        </a:rPr>
                        <a:t>Gestión de Base de Datos, Gestión de servidores de aplicaciones.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46923731"/>
                  </a:ext>
                </a:extLst>
              </a:tr>
              <a:tr h="1011790">
                <a:tc>
                  <a:txBody>
                    <a:bodyPr/>
                    <a:lstStyle/>
                    <a:p>
                      <a:r>
                        <a:rPr lang="es-ES" sz="1100" dirty="0">
                          <a:effectLst/>
                        </a:rPr>
                        <a:t>Solicitud de beca socioeconómica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ES" sz="1100" dirty="0" smtClean="0">
                          <a:effectLst/>
                        </a:rPr>
                        <a:t>Dar apoyo económico y otros beneficios a </a:t>
                      </a:r>
                      <a:r>
                        <a:rPr lang="es-ES" sz="1100" dirty="0">
                          <a:effectLst/>
                        </a:rPr>
                        <a:t>la población estudiantil </a:t>
                      </a:r>
                      <a:r>
                        <a:rPr lang="es-ES" sz="1100" dirty="0" smtClean="0">
                          <a:effectLst/>
                        </a:rPr>
                        <a:t>que así lo</a:t>
                      </a:r>
                      <a:r>
                        <a:rPr lang="es-ES" sz="1100" baseline="0" dirty="0" smtClean="0">
                          <a:effectLst/>
                        </a:rPr>
                        <a:t> requiera </a:t>
                      </a:r>
                      <a:r>
                        <a:rPr lang="es-ES" sz="1100" dirty="0" smtClean="0">
                          <a:effectLst/>
                        </a:rPr>
                        <a:t>para </a:t>
                      </a:r>
                      <a:r>
                        <a:rPr lang="es-ES" sz="1100" dirty="0">
                          <a:effectLst/>
                        </a:rPr>
                        <a:t>cumplir con sus estudios.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ES" sz="1100" dirty="0">
                          <a:effectLst/>
                        </a:rPr>
                        <a:t>Estudiantes</a:t>
                      </a:r>
                    </a:p>
                    <a:p>
                      <a:r>
                        <a:rPr lang="es-ES" sz="1100" dirty="0">
                          <a:effectLst/>
                        </a:rPr>
                        <a:t>Administrativos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ES" sz="1100" smtClean="0"/>
                        <a:t>Oficina de Becas y Atención Socioeconómica OBAS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R" sz="1100" smtClean="0">
                          <a:effectLst/>
                        </a:rPr>
                        <a:t>Mantenimiento </a:t>
                      </a:r>
                      <a:r>
                        <a:rPr lang="es-CR" sz="1100" dirty="0">
                          <a:effectLst/>
                        </a:rPr>
                        <a:t>de sistema</a:t>
                      </a:r>
                      <a:r>
                        <a:rPr lang="es-CR" sz="1100" dirty="0" smtClean="0">
                          <a:effectLst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CR" sz="1100" dirty="0" smtClean="0">
                          <a:effectLst/>
                        </a:rPr>
                        <a:t> Centro de Informática (CI)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R" sz="1100" dirty="0" smtClean="0">
                          <a:effectLst/>
                        </a:rPr>
                        <a:t>Gestión de Base de Datos, Gestión de servidores de aplicaciones.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81231201"/>
                  </a:ext>
                </a:extLst>
              </a:tr>
              <a:tr h="1048989"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</a:rPr>
                        <a:t>Apoyo Financiero Complementario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</a:rPr>
                        <a:t>Apoyo financiero a la población estudiantil que participe en el ámbito nacional o internacional, en actividades académicas, artístico–culturales, deportivas, Programa de</a:t>
                      </a:r>
                    </a:p>
                    <a:p>
                      <a:r>
                        <a:rPr lang="es-ES" sz="1100">
                          <a:effectLst/>
                        </a:rPr>
                        <a:t>Voluntariado y otras.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ES" sz="1100" dirty="0">
                          <a:effectLst/>
                        </a:rPr>
                        <a:t>Estudiantes</a:t>
                      </a:r>
                    </a:p>
                    <a:p>
                      <a:r>
                        <a:rPr lang="es-ES" sz="1100" dirty="0">
                          <a:effectLst/>
                        </a:rPr>
                        <a:t>Administrativos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CR" sz="1100" dirty="0">
                          <a:effectLst/>
                        </a:rPr>
                        <a:t>Vicerrectoría de Vida Estudiantil (</a:t>
                      </a:r>
                      <a:r>
                        <a:rPr lang="es-CR" sz="1100" dirty="0" err="1">
                          <a:effectLst/>
                        </a:rPr>
                        <a:t>ViVE</a:t>
                      </a:r>
                      <a:r>
                        <a:rPr lang="es-CR" sz="1100" dirty="0">
                          <a:effectLst/>
                        </a:rPr>
                        <a:t>) </a:t>
                      </a:r>
                      <a:endParaRPr lang="es-CR" sz="1100" dirty="0" smtClean="0">
                        <a:effectLst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R" sz="1100" dirty="0" smtClean="0">
                          <a:effectLst/>
                        </a:rPr>
                        <a:t>Mantenimiento </a:t>
                      </a:r>
                      <a:r>
                        <a:rPr lang="es-CR" sz="1100" dirty="0">
                          <a:effectLst/>
                        </a:rPr>
                        <a:t>de sistema y gestión base de datos</a:t>
                      </a:r>
                      <a:r>
                        <a:rPr lang="es-CR" sz="1100" dirty="0" smtClean="0">
                          <a:effectLst/>
                        </a:rPr>
                        <a:t>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sz="1100" dirty="0" smtClean="0">
                          <a:effectLst/>
                        </a:rPr>
                        <a:t>Centro de Informática (CI)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R" sz="1100" dirty="0" smtClean="0">
                          <a:effectLst/>
                        </a:rPr>
                        <a:t>Servicio de Virtualización.</a:t>
                      </a:r>
                    </a:p>
                    <a:p>
                      <a:endParaRPr lang="es-CR" sz="1100" dirty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79428849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32" name="Entrada de lápiz 31">
                <a:extLst>
                  <a:ext uri="{FF2B5EF4-FFF2-40B4-BE49-F238E27FC236}">
                    <a16:creationId xmlns:a16="http://schemas.microsoft.com/office/drawing/2014/main" id="{33C2DC51-EF87-5406-8362-F5BAED864149}"/>
                  </a:ext>
                </a:extLst>
              </p14:cNvPr>
              <p14:cNvContentPartPr/>
              <p14:nvPr/>
            </p14:nvContentPartPr>
            <p14:xfrm>
              <a:off x="6312184" y="3685853"/>
              <a:ext cx="9525" cy="9525"/>
            </p14:xfrm>
          </p:contentPart>
        </mc:Choice>
        <mc:Fallback xmlns="">
          <p:pic>
            <p:nvPicPr>
              <p:cNvPr id="32" name="Entrada de lápiz 31">
                <a:extLst>
                  <a:ext uri="{FF2B5EF4-FFF2-40B4-BE49-F238E27FC236}">
                    <a16:creationId xmlns:a16="http://schemas.microsoft.com/office/drawing/2014/main" id="{33C2DC51-EF87-5406-8362-F5BAED86414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35934" y="320960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33" name="Entrada de lápiz 32">
                <a:extLst>
                  <a:ext uri="{FF2B5EF4-FFF2-40B4-BE49-F238E27FC236}">
                    <a16:creationId xmlns:a16="http://schemas.microsoft.com/office/drawing/2014/main" id="{CA941E3F-49E1-0ED5-2D19-D08AAE2DE810}"/>
                  </a:ext>
                </a:extLst>
              </p14:cNvPr>
              <p14:cNvContentPartPr/>
              <p14:nvPr/>
            </p14:nvContentPartPr>
            <p14:xfrm>
              <a:off x="6312184" y="3685853"/>
              <a:ext cx="9525" cy="9525"/>
            </p14:xfrm>
          </p:contentPart>
        </mc:Choice>
        <mc:Fallback xmlns="">
          <p:pic>
            <p:nvPicPr>
              <p:cNvPr id="33" name="Entrada de lápiz 32">
                <a:extLst>
                  <a:ext uri="{FF2B5EF4-FFF2-40B4-BE49-F238E27FC236}">
                    <a16:creationId xmlns:a16="http://schemas.microsoft.com/office/drawing/2014/main" id="{CA941E3F-49E1-0ED5-2D19-D08AAE2DE81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35934" y="320960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34" name="Entrada de lápiz 33">
                <a:extLst>
                  <a:ext uri="{FF2B5EF4-FFF2-40B4-BE49-F238E27FC236}">
                    <a16:creationId xmlns:a16="http://schemas.microsoft.com/office/drawing/2014/main" id="{A530A8AA-99B2-BBE2-FB73-ECF2D822F4AC}"/>
                  </a:ext>
                </a:extLst>
              </p14:cNvPr>
              <p14:cNvContentPartPr/>
              <p14:nvPr/>
            </p14:nvContentPartPr>
            <p14:xfrm>
              <a:off x="6312184" y="3685853"/>
              <a:ext cx="9525" cy="9525"/>
            </p14:xfrm>
          </p:contentPart>
        </mc:Choice>
        <mc:Fallback xmlns="">
          <p:pic>
            <p:nvPicPr>
              <p:cNvPr id="34" name="Entrada de lápiz 33">
                <a:extLst>
                  <a:ext uri="{FF2B5EF4-FFF2-40B4-BE49-F238E27FC236}">
                    <a16:creationId xmlns:a16="http://schemas.microsoft.com/office/drawing/2014/main" id="{A530A8AA-99B2-BBE2-FB73-ECF2D822F4A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35934" y="320960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35" name="Entrada de lápiz 34">
                <a:extLst>
                  <a:ext uri="{FF2B5EF4-FFF2-40B4-BE49-F238E27FC236}">
                    <a16:creationId xmlns:a16="http://schemas.microsoft.com/office/drawing/2014/main" id="{B1A5A6AA-45EA-1B25-3FE8-E999FDE03230}"/>
                  </a:ext>
                </a:extLst>
              </p14:cNvPr>
              <p14:cNvContentPartPr/>
              <p14:nvPr/>
            </p14:nvContentPartPr>
            <p14:xfrm>
              <a:off x="6312184" y="3685853"/>
              <a:ext cx="9525" cy="9525"/>
            </p14:xfrm>
          </p:contentPart>
        </mc:Choice>
        <mc:Fallback xmlns="">
          <p:pic>
            <p:nvPicPr>
              <p:cNvPr id="35" name="Entrada de lápiz 34">
                <a:extLst>
                  <a:ext uri="{FF2B5EF4-FFF2-40B4-BE49-F238E27FC236}">
                    <a16:creationId xmlns:a16="http://schemas.microsoft.com/office/drawing/2014/main" id="{B1A5A6AA-45EA-1B25-3FE8-E999FDE0323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35934" y="320960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36" name="Entrada de lápiz 35">
                <a:extLst>
                  <a:ext uri="{FF2B5EF4-FFF2-40B4-BE49-F238E27FC236}">
                    <a16:creationId xmlns:a16="http://schemas.microsoft.com/office/drawing/2014/main" id="{841A8A63-5557-2FA2-C3C4-461BE6249C56}"/>
                  </a:ext>
                </a:extLst>
              </p14:cNvPr>
              <p14:cNvContentPartPr/>
              <p14:nvPr/>
            </p14:nvContentPartPr>
            <p14:xfrm>
              <a:off x="6312184" y="3685853"/>
              <a:ext cx="9525" cy="9525"/>
            </p14:xfrm>
          </p:contentPart>
        </mc:Choice>
        <mc:Fallback xmlns="">
          <p:pic>
            <p:nvPicPr>
              <p:cNvPr id="36" name="Entrada de lápiz 35">
                <a:extLst>
                  <a:ext uri="{FF2B5EF4-FFF2-40B4-BE49-F238E27FC236}">
                    <a16:creationId xmlns:a16="http://schemas.microsoft.com/office/drawing/2014/main" id="{841A8A63-5557-2FA2-C3C4-461BE6249C5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35934" y="320960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37" name="Entrada de lápiz 36">
                <a:extLst>
                  <a:ext uri="{FF2B5EF4-FFF2-40B4-BE49-F238E27FC236}">
                    <a16:creationId xmlns:a16="http://schemas.microsoft.com/office/drawing/2014/main" id="{68CEDF22-C227-C724-5866-7A4DBF34E9FB}"/>
                  </a:ext>
                </a:extLst>
              </p14:cNvPr>
              <p14:cNvContentPartPr/>
              <p14:nvPr/>
            </p14:nvContentPartPr>
            <p14:xfrm>
              <a:off x="6312184" y="3685853"/>
              <a:ext cx="9525" cy="9525"/>
            </p14:xfrm>
          </p:contentPart>
        </mc:Choice>
        <mc:Fallback xmlns="">
          <p:pic>
            <p:nvPicPr>
              <p:cNvPr id="37" name="Entrada de lápiz 36">
                <a:extLst>
                  <a:ext uri="{FF2B5EF4-FFF2-40B4-BE49-F238E27FC236}">
                    <a16:creationId xmlns:a16="http://schemas.microsoft.com/office/drawing/2014/main" id="{68CEDF22-C227-C724-5866-7A4DBF34E9F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35934" y="3209603"/>
                <a:ext cx="952500" cy="9525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493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33653-8D06-0FA4-FE48-0D110F3CD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8321" y="528869"/>
            <a:ext cx="1250967" cy="311811"/>
          </a:xfrm>
        </p:spPr>
        <p:txBody>
          <a:bodyPr/>
          <a:lstStyle/>
          <a:p>
            <a:r>
              <a:rPr lang="es-ES" sz="2800" dirty="0" smtClean="0"/>
              <a:t>Sedes</a:t>
            </a:r>
            <a:endParaRPr lang="es-ES" sz="28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Entrada de lápiz 2">
                <a:extLst>
                  <a:ext uri="{FF2B5EF4-FFF2-40B4-BE49-F238E27FC236}">
                    <a16:creationId xmlns:a16="http://schemas.microsoft.com/office/drawing/2014/main" id="{D26E70A0-030D-62FA-62F2-CF2F64D9F780}"/>
                  </a:ext>
                </a:extLst>
              </p14:cNvPr>
              <p14:cNvContentPartPr/>
              <p14:nvPr/>
            </p14:nvContentPartPr>
            <p14:xfrm>
              <a:off x="3473948" y="1162263"/>
              <a:ext cx="9525" cy="9525"/>
            </p14:xfrm>
          </p:contentPart>
        </mc:Choice>
        <mc:Fallback xmlns="">
          <p:pic>
            <p:nvPicPr>
              <p:cNvPr id="3" name="Entrada de lápiz 2">
                <a:extLst>
                  <a:ext uri="{FF2B5EF4-FFF2-40B4-BE49-F238E27FC236}">
                    <a16:creationId xmlns:a16="http://schemas.microsoft.com/office/drawing/2014/main" id="{D26E70A0-030D-62FA-62F2-CF2F64D9F78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97698" y="68601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8869EA90-EE83-FCBB-04DB-78068DF7D4EE}"/>
                  </a:ext>
                </a:extLst>
              </p14:cNvPr>
              <p14:cNvContentPartPr/>
              <p14:nvPr/>
            </p14:nvContentPartPr>
            <p14:xfrm>
              <a:off x="3628061" y="783403"/>
              <a:ext cx="9525" cy="9525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8869EA90-EE83-FCBB-04DB-78068DF7D4E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51811" y="30715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Entrada de lápiz 4">
                <a:extLst>
                  <a:ext uri="{FF2B5EF4-FFF2-40B4-BE49-F238E27FC236}">
                    <a16:creationId xmlns:a16="http://schemas.microsoft.com/office/drawing/2014/main" id="{3BC7D277-7207-F57E-D220-C9F82CD38396}"/>
                  </a:ext>
                </a:extLst>
              </p14:cNvPr>
              <p14:cNvContentPartPr/>
              <p14:nvPr/>
            </p14:nvContentPartPr>
            <p14:xfrm>
              <a:off x="1667006" y="1592493"/>
              <a:ext cx="9525" cy="9525"/>
            </p14:xfrm>
          </p:contentPart>
        </mc:Choice>
        <mc:Fallback xmlns="">
          <p:pic>
            <p:nvPicPr>
              <p:cNvPr id="5" name="Entrada de lápiz 4">
                <a:extLst>
                  <a:ext uri="{FF2B5EF4-FFF2-40B4-BE49-F238E27FC236}">
                    <a16:creationId xmlns:a16="http://schemas.microsoft.com/office/drawing/2014/main" id="{3BC7D277-7207-F57E-D220-C9F82CD3839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607475" y="1116243"/>
                <a:ext cx="127397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0771EC26-0F1A-C022-0C40-A5036B75BE43}"/>
                  </a:ext>
                </a:extLst>
              </p14:cNvPr>
              <p14:cNvContentPartPr/>
              <p14:nvPr/>
            </p14:nvContentPartPr>
            <p14:xfrm>
              <a:off x="3743645" y="2119044"/>
              <a:ext cx="9525" cy="9525"/>
            </p14:xfrm>
          </p:contentPart>
        </mc:Choice>
        <mc:Fallback xmlns=""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0771EC26-0F1A-C022-0C40-A5036B75BE4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67395" y="1642794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Entrada de lápiz 6">
                <a:extLst>
                  <a:ext uri="{FF2B5EF4-FFF2-40B4-BE49-F238E27FC236}">
                    <a16:creationId xmlns:a16="http://schemas.microsoft.com/office/drawing/2014/main" id="{1B962CBD-E3E1-B1ED-F107-94DA2E1B4EE5}"/>
                  </a:ext>
                </a:extLst>
              </p14:cNvPr>
              <p14:cNvContentPartPr/>
              <p14:nvPr/>
            </p14:nvContentPartPr>
            <p14:xfrm>
              <a:off x="3743645" y="2119044"/>
              <a:ext cx="9525" cy="9525"/>
            </p14:xfrm>
          </p:contentPart>
        </mc:Choice>
        <mc:Fallback xmlns="">
          <p:pic>
            <p:nvPicPr>
              <p:cNvPr id="7" name="Entrada de lápiz 6">
                <a:extLst>
                  <a:ext uri="{FF2B5EF4-FFF2-40B4-BE49-F238E27FC236}">
                    <a16:creationId xmlns:a16="http://schemas.microsoft.com/office/drawing/2014/main" id="{1B962CBD-E3E1-B1ED-F107-94DA2E1B4EE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67395" y="1642794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" name="Entrada de lápiz 7">
                <a:extLst>
                  <a:ext uri="{FF2B5EF4-FFF2-40B4-BE49-F238E27FC236}">
                    <a16:creationId xmlns:a16="http://schemas.microsoft.com/office/drawing/2014/main" id="{146ADE76-5845-8B62-1DBB-5DC5974A08B2}"/>
                  </a:ext>
                </a:extLst>
              </p14:cNvPr>
              <p14:cNvContentPartPr/>
              <p14:nvPr/>
            </p14:nvContentPartPr>
            <p14:xfrm>
              <a:off x="3743645" y="2119044"/>
              <a:ext cx="9525" cy="9525"/>
            </p14:xfrm>
          </p:contentPart>
        </mc:Choice>
        <mc:Fallback xmlns="">
          <p:pic>
            <p:nvPicPr>
              <p:cNvPr id="8" name="Entrada de lápiz 7">
                <a:extLst>
                  <a:ext uri="{FF2B5EF4-FFF2-40B4-BE49-F238E27FC236}">
                    <a16:creationId xmlns:a16="http://schemas.microsoft.com/office/drawing/2014/main" id="{146ADE76-5845-8B62-1DBB-5DC5974A08B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67395" y="1642794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Entrada de lápiz 8">
                <a:extLst>
                  <a:ext uri="{FF2B5EF4-FFF2-40B4-BE49-F238E27FC236}">
                    <a16:creationId xmlns:a16="http://schemas.microsoft.com/office/drawing/2014/main" id="{A992E699-E2FD-F81E-DC3C-0980B8073AE4}"/>
                  </a:ext>
                </a:extLst>
              </p14:cNvPr>
              <p14:cNvContentPartPr/>
              <p14:nvPr/>
            </p14:nvContentPartPr>
            <p14:xfrm>
              <a:off x="3050139" y="1444802"/>
              <a:ext cx="9525" cy="9525"/>
            </p14:xfrm>
          </p:contentPart>
        </mc:Choice>
        <mc:Fallback xmlns="">
          <p:pic>
            <p:nvPicPr>
              <p:cNvPr id="9" name="Entrada de lápiz 8">
                <a:extLst>
                  <a:ext uri="{FF2B5EF4-FFF2-40B4-BE49-F238E27FC236}">
                    <a16:creationId xmlns:a16="http://schemas.microsoft.com/office/drawing/2014/main" id="{A992E699-E2FD-F81E-DC3C-0980B8073AE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73889" y="968552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0" name="Entrada de lápiz 9">
                <a:extLst>
                  <a:ext uri="{FF2B5EF4-FFF2-40B4-BE49-F238E27FC236}">
                    <a16:creationId xmlns:a16="http://schemas.microsoft.com/office/drawing/2014/main" id="{F7325960-5E76-E40A-7A58-885E9617B906}"/>
                  </a:ext>
                </a:extLst>
              </p14:cNvPr>
              <p14:cNvContentPartPr/>
              <p14:nvPr/>
            </p14:nvContentPartPr>
            <p14:xfrm>
              <a:off x="9721920" y="1521859"/>
              <a:ext cx="9525" cy="9525"/>
            </p14:xfrm>
          </p:contentPart>
        </mc:Choice>
        <mc:Fallback xmlns="">
          <p:pic>
            <p:nvPicPr>
              <p:cNvPr id="10" name="Entrada de lápiz 9">
                <a:extLst>
                  <a:ext uri="{FF2B5EF4-FFF2-40B4-BE49-F238E27FC236}">
                    <a16:creationId xmlns:a16="http://schemas.microsoft.com/office/drawing/2014/main" id="{F7325960-5E76-E40A-7A58-885E9617B90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245670" y="1045609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1" name="Entrada de lápiz 10">
                <a:extLst>
                  <a:ext uri="{FF2B5EF4-FFF2-40B4-BE49-F238E27FC236}">
                    <a16:creationId xmlns:a16="http://schemas.microsoft.com/office/drawing/2014/main" id="{E658C01C-4128-25C6-B44C-4C5A2FB92D9F}"/>
                  </a:ext>
                </a:extLst>
              </p14:cNvPr>
              <p14:cNvContentPartPr/>
              <p14:nvPr/>
            </p14:nvContentPartPr>
            <p14:xfrm>
              <a:off x="2416214" y="2112379"/>
              <a:ext cx="9525" cy="9525"/>
            </p14:xfrm>
          </p:contentPart>
        </mc:Choice>
        <mc:Fallback xmlns="">
          <p:pic>
            <p:nvPicPr>
              <p:cNvPr id="11" name="Entrada de lápiz 10">
                <a:extLst>
                  <a:ext uri="{FF2B5EF4-FFF2-40B4-BE49-F238E27FC236}">
                    <a16:creationId xmlns:a16="http://schemas.microsoft.com/office/drawing/2014/main" id="{E658C01C-4128-25C6-B44C-4C5A2FB92D9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39964" y="1636129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2" name="Entrada de lápiz 11">
                <a:extLst>
                  <a:ext uri="{FF2B5EF4-FFF2-40B4-BE49-F238E27FC236}">
                    <a16:creationId xmlns:a16="http://schemas.microsoft.com/office/drawing/2014/main" id="{05770D59-BD86-0A3F-096E-4C2DBCB6BEB4}"/>
                  </a:ext>
                </a:extLst>
              </p14:cNvPr>
              <p14:cNvContentPartPr/>
              <p14:nvPr/>
            </p14:nvContentPartPr>
            <p14:xfrm>
              <a:off x="6373309" y="1736202"/>
              <a:ext cx="9525" cy="9525"/>
            </p14:xfrm>
          </p:contentPart>
        </mc:Choice>
        <mc:Fallback xmlns="">
          <p:pic>
            <p:nvPicPr>
              <p:cNvPr id="12" name="Entrada de lápiz 11">
                <a:extLst>
                  <a:ext uri="{FF2B5EF4-FFF2-40B4-BE49-F238E27FC236}">
                    <a16:creationId xmlns:a16="http://schemas.microsoft.com/office/drawing/2014/main" id="{05770D59-BD86-0A3F-096E-4C2DBCB6BEB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97059" y="1259952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3" name="Entrada de lápiz 12">
                <a:extLst>
                  <a:ext uri="{FF2B5EF4-FFF2-40B4-BE49-F238E27FC236}">
                    <a16:creationId xmlns:a16="http://schemas.microsoft.com/office/drawing/2014/main" id="{02C31302-F4FF-AB6B-207E-33C0B0896B23}"/>
                  </a:ext>
                </a:extLst>
              </p14:cNvPr>
              <p14:cNvContentPartPr/>
              <p14:nvPr/>
            </p14:nvContentPartPr>
            <p14:xfrm>
              <a:off x="6373309" y="1736202"/>
              <a:ext cx="9525" cy="9525"/>
            </p14:xfrm>
          </p:contentPart>
        </mc:Choice>
        <mc:Fallback xmlns="">
          <p:pic>
            <p:nvPicPr>
              <p:cNvPr id="13" name="Entrada de lápiz 12">
                <a:extLst>
                  <a:ext uri="{FF2B5EF4-FFF2-40B4-BE49-F238E27FC236}">
                    <a16:creationId xmlns:a16="http://schemas.microsoft.com/office/drawing/2014/main" id="{02C31302-F4FF-AB6B-207E-33C0B0896B2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97059" y="1259952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4" name="Entrada de lápiz 13">
                <a:extLst>
                  <a:ext uri="{FF2B5EF4-FFF2-40B4-BE49-F238E27FC236}">
                    <a16:creationId xmlns:a16="http://schemas.microsoft.com/office/drawing/2014/main" id="{088DDCD6-108D-A8BB-D10E-B1232878DB4F}"/>
                  </a:ext>
                </a:extLst>
              </p14:cNvPr>
              <p14:cNvContentPartPr/>
              <p14:nvPr/>
            </p14:nvContentPartPr>
            <p14:xfrm>
              <a:off x="6373309" y="1736202"/>
              <a:ext cx="9525" cy="9525"/>
            </p14:xfrm>
          </p:contentPart>
        </mc:Choice>
        <mc:Fallback xmlns="">
          <p:pic>
            <p:nvPicPr>
              <p:cNvPr id="14" name="Entrada de lápiz 13">
                <a:extLst>
                  <a:ext uri="{FF2B5EF4-FFF2-40B4-BE49-F238E27FC236}">
                    <a16:creationId xmlns:a16="http://schemas.microsoft.com/office/drawing/2014/main" id="{088DDCD6-108D-A8BB-D10E-B1232878DB4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97059" y="1259952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5" name="Entrada de lápiz 14">
                <a:extLst>
                  <a:ext uri="{FF2B5EF4-FFF2-40B4-BE49-F238E27FC236}">
                    <a16:creationId xmlns:a16="http://schemas.microsoft.com/office/drawing/2014/main" id="{D1101BBF-9AF7-A5DC-18CB-5EED17A7A23F}"/>
                  </a:ext>
                </a:extLst>
              </p14:cNvPr>
              <p14:cNvContentPartPr/>
              <p14:nvPr/>
            </p14:nvContentPartPr>
            <p14:xfrm>
              <a:off x="5230309" y="1511942"/>
              <a:ext cx="9525" cy="9525"/>
            </p14:xfrm>
          </p:contentPart>
        </mc:Choice>
        <mc:Fallback xmlns="">
          <p:pic>
            <p:nvPicPr>
              <p:cNvPr id="15" name="Entrada de lápiz 14">
                <a:extLst>
                  <a:ext uri="{FF2B5EF4-FFF2-40B4-BE49-F238E27FC236}">
                    <a16:creationId xmlns:a16="http://schemas.microsoft.com/office/drawing/2014/main" id="{D1101BBF-9AF7-A5DC-18CB-5EED17A7A23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4059" y="1035692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6" name="Entrada de lápiz 15">
                <a:extLst>
                  <a:ext uri="{FF2B5EF4-FFF2-40B4-BE49-F238E27FC236}">
                    <a16:creationId xmlns:a16="http://schemas.microsoft.com/office/drawing/2014/main" id="{C6CAC55C-AA06-5033-6061-7583A17EB1DF}"/>
                  </a:ext>
                </a:extLst>
              </p14:cNvPr>
              <p14:cNvContentPartPr/>
              <p14:nvPr/>
            </p14:nvContentPartPr>
            <p14:xfrm>
              <a:off x="5230309" y="1511942"/>
              <a:ext cx="9525" cy="9525"/>
            </p14:xfrm>
          </p:contentPart>
        </mc:Choice>
        <mc:Fallback xmlns="">
          <p:pic>
            <p:nvPicPr>
              <p:cNvPr id="16" name="Entrada de lápiz 15">
                <a:extLst>
                  <a:ext uri="{FF2B5EF4-FFF2-40B4-BE49-F238E27FC236}">
                    <a16:creationId xmlns:a16="http://schemas.microsoft.com/office/drawing/2014/main" id="{C6CAC55C-AA06-5033-6061-7583A17EB1D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4059" y="1035692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7" name="Entrada de lápiz 16">
                <a:extLst>
                  <a:ext uri="{FF2B5EF4-FFF2-40B4-BE49-F238E27FC236}">
                    <a16:creationId xmlns:a16="http://schemas.microsoft.com/office/drawing/2014/main" id="{86D41875-CCB0-EE97-035B-5F85F476D0FC}"/>
                  </a:ext>
                </a:extLst>
              </p14:cNvPr>
              <p14:cNvContentPartPr/>
              <p14:nvPr/>
            </p14:nvContentPartPr>
            <p14:xfrm>
              <a:off x="5230309" y="1511942"/>
              <a:ext cx="9525" cy="9525"/>
            </p14:xfrm>
          </p:contentPart>
        </mc:Choice>
        <mc:Fallback xmlns="">
          <p:pic>
            <p:nvPicPr>
              <p:cNvPr id="17" name="Entrada de lápiz 16">
                <a:extLst>
                  <a:ext uri="{FF2B5EF4-FFF2-40B4-BE49-F238E27FC236}">
                    <a16:creationId xmlns:a16="http://schemas.microsoft.com/office/drawing/2014/main" id="{86D41875-CCB0-EE97-035B-5F85F476D0FC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177392" y="1035692"/>
                <a:ext cx="1143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8" name="Entrada de lápiz 17">
                <a:extLst>
                  <a:ext uri="{FF2B5EF4-FFF2-40B4-BE49-F238E27FC236}">
                    <a16:creationId xmlns:a16="http://schemas.microsoft.com/office/drawing/2014/main" id="{FB49785D-D224-2EB4-208B-A9BDF3FC55EB}"/>
                  </a:ext>
                </a:extLst>
              </p14:cNvPr>
              <p14:cNvContentPartPr/>
              <p14:nvPr/>
            </p14:nvContentPartPr>
            <p14:xfrm>
              <a:off x="1613221" y="2445151"/>
              <a:ext cx="9525" cy="9525"/>
            </p14:xfrm>
          </p:contentPart>
        </mc:Choice>
        <mc:Fallback xmlns="">
          <p:pic>
            <p:nvPicPr>
              <p:cNvPr id="18" name="Entrada de lápiz 17">
                <a:extLst>
                  <a:ext uri="{FF2B5EF4-FFF2-40B4-BE49-F238E27FC236}">
                    <a16:creationId xmlns:a16="http://schemas.microsoft.com/office/drawing/2014/main" id="{FB49785D-D224-2EB4-208B-A9BDF3FC55E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36971" y="1968901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1" name="Entrada de lápiz 20">
                <a:extLst>
                  <a:ext uri="{FF2B5EF4-FFF2-40B4-BE49-F238E27FC236}">
                    <a16:creationId xmlns:a16="http://schemas.microsoft.com/office/drawing/2014/main" id="{2D1B45D5-BD32-CA1E-B5C2-F79011F6D880}"/>
                  </a:ext>
                </a:extLst>
              </p14:cNvPr>
              <p14:cNvContentPartPr/>
              <p14:nvPr/>
            </p14:nvContentPartPr>
            <p14:xfrm>
              <a:off x="5447334" y="2351107"/>
              <a:ext cx="9525" cy="9525"/>
            </p14:xfrm>
          </p:contentPart>
        </mc:Choice>
        <mc:Fallback xmlns="">
          <p:pic>
            <p:nvPicPr>
              <p:cNvPr id="21" name="Entrada de lápiz 20">
                <a:extLst>
                  <a:ext uri="{FF2B5EF4-FFF2-40B4-BE49-F238E27FC236}">
                    <a16:creationId xmlns:a16="http://schemas.microsoft.com/office/drawing/2014/main" id="{2D1B45D5-BD32-CA1E-B5C2-F79011F6D88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71084" y="1874857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2" name="Entrada de lápiz 21">
                <a:extLst>
                  <a:ext uri="{FF2B5EF4-FFF2-40B4-BE49-F238E27FC236}">
                    <a16:creationId xmlns:a16="http://schemas.microsoft.com/office/drawing/2014/main" id="{036CDEA4-0767-EFA8-DCFA-3ABE1FD68EEB}"/>
                  </a:ext>
                </a:extLst>
              </p14:cNvPr>
              <p14:cNvContentPartPr/>
              <p14:nvPr/>
            </p14:nvContentPartPr>
            <p14:xfrm>
              <a:off x="4974247" y="2582600"/>
              <a:ext cx="9525" cy="9525"/>
            </p14:xfrm>
          </p:contentPart>
        </mc:Choice>
        <mc:Fallback xmlns="">
          <p:pic>
            <p:nvPicPr>
              <p:cNvPr id="22" name="Entrada de lápiz 21">
                <a:extLst>
                  <a:ext uri="{FF2B5EF4-FFF2-40B4-BE49-F238E27FC236}">
                    <a16:creationId xmlns:a16="http://schemas.microsoft.com/office/drawing/2014/main" id="{036CDEA4-0767-EFA8-DCFA-3ABE1FD68EE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914716" y="2106350"/>
                <a:ext cx="127397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3" name="Entrada de lápiz 22">
                <a:extLst>
                  <a:ext uri="{FF2B5EF4-FFF2-40B4-BE49-F238E27FC236}">
                    <a16:creationId xmlns:a16="http://schemas.microsoft.com/office/drawing/2014/main" id="{4CE42968-1B27-DE65-A9E0-A5B6D116889B}"/>
                  </a:ext>
                </a:extLst>
              </p14:cNvPr>
              <p14:cNvContentPartPr/>
              <p14:nvPr/>
            </p14:nvContentPartPr>
            <p14:xfrm>
              <a:off x="4991581" y="2560898"/>
              <a:ext cx="9525" cy="9525"/>
            </p14:xfrm>
          </p:contentPart>
        </mc:Choice>
        <mc:Fallback xmlns="">
          <p:pic>
            <p:nvPicPr>
              <p:cNvPr id="23" name="Entrada de lápiz 22">
                <a:extLst>
                  <a:ext uri="{FF2B5EF4-FFF2-40B4-BE49-F238E27FC236}">
                    <a16:creationId xmlns:a16="http://schemas.microsoft.com/office/drawing/2014/main" id="{4CE42968-1B27-DE65-A9E0-A5B6D116889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15331" y="2084648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5" name="Entrada de lápiz 24">
                <a:extLst>
                  <a:ext uri="{FF2B5EF4-FFF2-40B4-BE49-F238E27FC236}">
                    <a16:creationId xmlns:a16="http://schemas.microsoft.com/office/drawing/2014/main" id="{67D970AD-DB79-F0DB-A247-08E7F9DFE962}"/>
                  </a:ext>
                </a:extLst>
              </p14:cNvPr>
              <p14:cNvContentPartPr/>
              <p14:nvPr/>
            </p14:nvContentPartPr>
            <p14:xfrm>
              <a:off x="3971562" y="2546429"/>
              <a:ext cx="9525" cy="9525"/>
            </p14:xfrm>
          </p:contentPart>
        </mc:Choice>
        <mc:Fallback xmlns="">
          <p:pic>
            <p:nvPicPr>
              <p:cNvPr id="25" name="Entrada de lápiz 24">
                <a:extLst>
                  <a:ext uri="{FF2B5EF4-FFF2-40B4-BE49-F238E27FC236}">
                    <a16:creationId xmlns:a16="http://schemas.microsoft.com/office/drawing/2014/main" id="{67D970AD-DB79-F0DB-A247-08E7F9DFE96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95312" y="2070179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6" name="Entrada de lápiz 25">
                <a:extLst>
                  <a:ext uri="{FF2B5EF4-FFF2-40B4-BE49-F238E27FC236}">
                    <a16:creationId xmlns:a16="http://schemas.microsoft.com/office/drawing/2014/main" id="{7BB666B2-4686-D832-C01D-60CDCAD7ACC0}"/>
                  </a:ext>
                </a:extLst>
              </p14:cNvPr>
              <p14:cNvContentPartPr/>
              <p14:nvPr/>
            </p14:nvContentPartPr>
            <p14:xfrm>
              <a:off x="3978796" y="4210290"/>
              <a:ext cx="9525" cy="9525"/>
            </p14:xfrm>
          </p:contentPart>
        </mc:Choice>
        <mc:Fallback xmlns="">
          <p:pic>
            <p:nvPicPr>
              <p:cNvPr id="26" name="Entrada de lápiz 25">
                <a:extLst>
                  <a:ext uri="{FF2B5EF4-FFF2-40B4-BE49-F238E27FC236}">
                    <a16:creationId xmlns:a16="http://schemas.microsoft.com/office/drawing/2014/main" id="{7BB666B2-4686-D832-C01D-60CDCAD7ACC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02546" y="3734040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7" name="Entrada de lápiz 26">
                <a:extLst>
                  <a:ext uri="{FF2B5EF4-FFF2-40B4-BE49-F238E27FC236}">
                    <a16:creationId xmlns:a16="http://schemas.microsoft.com/office/drawing/2014/main" id="{AF0D887D-7D42-35D0-F9F3-2E0C5473855B}"/>
                  </a:ext>
                </a:extLst>
              </p14:cNvPr>
              <p14:cNvContentPartPr/>
              <p14:nvPr/>
            </p14:nvContentPartPr>
            <p14:xfrm>
              <a:off x="3978796" y="4210290"/>
              <a:ext cx="9525" cy="9525"/>
            </p14:xfrm>
          </p:contentPart>
        </mc:Choice>
        <mc:Fallback xmlns="">
          <p:pic>
            <p:nvPicPr>
              <p:cNvPr id="27" name="Entrada de lápiz 26">
                <a:extLst>
                  <a:ext uri="{FF2B5EF4-FFF2-40B4-BE49-F238E27FC236}">
                    <a16:creationId xmlns:a16="http://schemas.microsoft.com/office/drawing/2014/main" id="{AF0D887D-7D42-35D0-F9F3-2E0C5473855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02546" y="3734040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8" name="Entrada de lápiz 27">
                <a:extLst>
                  <a:ext uri="{FF2B5EF4-FFF2-40B4-BE49-F238E27FC236}">
                    <a16:creationId xmlns:a16="http://schemas.microsoft.com/office/drawing/2014/main" id="{7B899C08-598C-484C-2E32-4EB2DC751E55}"/>
                  </a:ext>
                </a:extLst>
              </p14:cNvPr>
              <p14:cNvContentPartPr/>
              <p14:nvPr/>
            </p14:nvContentPartPr>
            <p14:xfrm>
              <a:off x="3978796" y="4210290"/>
              <a:ext cx="9525" cy="9525"/>
            </p14:xfrm>
          </p:contentPart>
        </mc:Choice>
        <mc:Fallback xmlns="">
          <p:pic>
            <p:nvPicPr>
              <p:cNvPr id="28" name="Entrada de lápiz 27">
                <a:extLst>
                  <a:ext uri="{FF2B5EF4-FFF2-40B4-BE49-F238E27FC236}">
                    <a16:creationId xmlns:a16="http://schemas.microsoft.com/office/drawing/2014/main" id="{7B899C08-598C-484C-2E32-4EB2DC751E5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02546" y="3734040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9" name="Entrada de lápiz 28">
                <a:extLst>
                  <a:ext uri="{FF2B5EF4-FFF2-40B4-BE49-F238E27FC236}">
                    <a16:creationId xmlns:a16="http://schemas.microsoft.com/office/drawing/2014/main" id="{12E157BE-8FB3-4EE5-A941-DEAF02CD4170}"/>
                  </a:ext>
                </a:extLst>
              </p14:cNvPr>
              <p14:cNvContentPartPr/>
              <p14:nvPr/>
            </p14:nvContentPartPr>
            <p14:xfrm>
              <a:off x="3978796" y="4210290"/>
              <a:ext cx="9525" cy="9525"/>
            </p14:xfrm>
          </p:contentPart>
        </mc:Choice>
        <mc:Fallback xmlns="">
          <p:pic>
            <p:nvPicPr>
              <p:cNvPr id="29" name="Entrada de lápiz 28">
                <a:extLst>
                  <a:ext uri="{FF2B5EF4-FFF2-40B4-BE49-F238E27FC236}">
                    <a16:creationId xmlns:a16="http://schemas.microsoft.com/office/drawing/2014/main" id="{12E157BE-8FB3-4EE5-A941-DEAF02CD417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02546" y="3734040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30" name="Entrada de lápiz 29">
                <a:extLst>
                  <a:ext uri="{FF2B5EF4-FFF2-40B4-BE49-F238E27FC236}">
                    <a16:creationId xmlns:a16="http://schemas.microsoft.com/office/drawing/2014/main" id="{EF17EFCD-04CD-190B-A4A6-332A1865157C}"/>
                  </a:ext>
                </a:extLst>
              </p14:cNvPr>
              <p14:cNvContentPartPr/>
              <p14:nvPr/>
            </p14:nvContentPartPr>
            <p14:xfrm>
              <a:off x="3819645" y="3812410"/>
              <a:ext cx="9525" cy="9525"/>
            </p14:xfrm>
          </p:contentPart>
        </mc:Choice>
        <mc:Fallback xmlns="">
          <p:pic>
            <p:nvPicPr>
              <p:cNvPr id="30" name="Entrada de lápiz 29">
                <a:extLst>
                  <a:ext uri="{FF2B5EF4-FFF2-40B4-BE49-F238E27FC236}">
                    <a16:creationId xmlns:a16="http://schemas.microsoft.com/office/drawing/2014/main" id="{EF17EFCD-04CD-190B-A4A6-332A1865157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43395" y="3336160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9" name="Entrada de lápiz 18">
                <a:extLst>
                  <a:ext uri="{FF2B5EF4-FFF2-40B4-BE49-F238E27FC236}">
                    <a16:creationId xmlns:a16="http://schemas.microsoft.com/office/drawing/2014/main" id="{CBB83521-D679-D6EF-94C2-D276FCC96973}"/>
                  </a:ext>
                </a:extLst>
              </p14:cNvPr>
              <p14:cNvContentPartPr/>
              <p14:nvPr/>
            </p14:nvContentPartPr>
            <p14:xfrm>
              <a:off x="5779212" y="494443"/>
              <a:ext cx="9525" cy="9525"/>
            </p14:xfrm>
          </p:contentPart>
        </mc:Choice>
        <mc:Fallback xmlns="">
          <p:pic>
            <p:nvPicPr>
              <p:cNvPr id="19" name="Entrada de lápiz 18">
                <a:extLst>
                  <a:ext uri="{FF2B5EF4-FFF2-40B4-BE49-F238E27FC236}">
                    <a16:creationId xmlns:a16="http://schemas.microsoft.com/office/drawing/2014/main" id="{CBB83521-D679-D6EF-94C2-D276FCC9697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02962" y="1819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20" name="Entrada de lápiz 19">
                <a:extLst>
                  <a:ext uri="{FF2B5EF4-FFF2-40B4-BE49-F238E27FC236}">
                    <a16:creationId xmlns:a16="http://schemas.microsoft.com/office/drawing/2014/main" id="{B83ADDE8-74AC-BCFD-A5BD-46B0440292D1}"/>
                  </a:ext>
                </a:extLst>
              </p14:cNvPr>
              <p14:cNvContentPartPr/>
              <p14:nvPr/>
            </p14:nvContentPartPr>
            <p14:xfrm>
              <a:off x="1284269" y="1720920"/>
              <a:ext cx="9525" cy="9525"/>
            </p14:xfrm>
          </p:contentPart>
        </mc:Choice>
        <mc:Fallback xmlns="">
          <p:pic>
            <p:nvPicPr>
              <p:cNvPr id="20" name="Entrada de lápiz 19">
                <a:extLst>
                  <a:ext uri="{FF2B5EF4-FFF2-40B4-BE49-F238E27FC236}">
                    <a16:creationId xmlns:a16="http://schemas.microsoft.com/office/drawing/2014/main" id="{B83ADDE8-74AC-BCFD-A5BD-46B0440292D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8019" y="1244670"/>
                <a:ext cx="952500" cy="952500"/>
              </a:xfrm>
              <a:prstGeom prst="rect">
                <a:avLst/>
              </a:prstGeom>
            </p:spPr>
          </p:pic>
        </mc:Fallback>
      </mc:AlternateContent>
      <p:sp>
        <p:nvSpPr>
          <p:cNvPr id="24" name="CuadroTexto 23">
            <a:extLst>
              <a:ext uri="{FF2B5EF4-FFF2-40B4-BE49-F238E27FC236}">
                <a16:creationId xmlns:a16="http://schemas.microsoft.com/office/drawing/2014/main" id="{7301D7DA-C23E-80CF-CA12-E4B943D135A9}"/>
              </a:ext>
            </a:extLst>
          </p:cNvPr>
          <p:cNvSpPr txBox="1"/>
          <p:nvPr/>
        </p:nvSpPr>
        <p:spPr>
          <a:xfrm>
            <a:off x="1547545" y="1791556"/>
            <a:ext cx="115584" cy="192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s-MX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31" name="Entrada de lápiz 30">
                <a:extLst>
                  <a:ext uri="{FF2B5EF4-FFF2-40B4-BE49-F238E27FC236}">
                    <a16:creationId xmlns:a16="http://schemas.microsoft.com/office/drawing/2014/main" id="{3BE452F5-016D-BCDE-25DE-E02E3E868555}"/>
                  </a:ext>
                </a:extLst>
              </p14:cNvPr>
              <p14:cNvContentPartPr/>
              <p14:nvPr/>
            </p14:nvContentPartPr>
            <p14:xfrm>
              <a:off x="693505" y="1476909"/>
              <a:ext cx="9525" cy="9525"/>
            </p14:xfrm>
          </p:contentPart>
        </mc:Choice>
        <mc:Fallback xmlns="">
          <p:pic>
            <p:nvPicPr>
              <p:cNvPr id="31" name="Entrada de lápiz 30">
                <a:extLst>
                  <a:ext uri="{FF2B5EF4-FFF2-40B4-BE49-F238E27FC236}">
                    <a16:creationId xmlns:a16="http://schemas.microsoft.com/office/drawing/2014/main" id="{3BE452F5-016D-BCDE-25DE-E02E3E86855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33974" y="1000659"/>
                <a:ext cx="127397" cy="9525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44" name="Tabla 43">
            <a:extLst>
              <a:ext uri="{FF2B5EF4-FFF2-40B4-BE49-F238E27FC236}">
                <a16:creationId xmlns:a16="http://schemas.microsoft.com/office/drawing/2014/main" id="{8183EE19-8EE7-0069-1FE9-FB81469D44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475631"/>
              </p:ext>
            </p:extLst>
          </p:nvPr>
        </p:nvGraphicFramePr>
        <p:xfrm>
          <a:off x="377270" y="1011330"/>
          <a:ext cx="8283953" cy="352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098">
                  <a:extLst>
                    <a:ext uri="{9D8B030D-6E8A-4147-A177-3AD203B41FA5}">
                      <a16:colId xmlns:a16="http://schemas.microsoft.com/office/drawing/2014/main" val="1485877235"/>
                    </a:ext>
                  </a:extLst>
                </a:gridCol>
                <a:gridCol w="2821574">
                  <a:extLst>
                    <a:ext uri="{9D8B030D-6E8A-4147-A177-3AD203B41FA5}">
                      <a16:colId xmlns:a16="http://schemas.microsoft.com/office/drawing/2014/main" val="931508659"/>
                    </a:ext>
                  </a:extLst>
                </a:gridCol>
                <a:gridCol w="1287549">
                  <a:extLst>
                    <a:ext uri="{9D8B030D-6E8A-4147-A177-3AD203B41FA5}">
                      <a16:colId xmlns:a16="http://schemas.microsoft.com/office/drawing/2014/main" val="191675269"/>
                    </a:ext>
                  </a:extLst>
                </a:gridCol>
                <a:gridCol w="2452732">
                  <a:extLst>
                    <a:ext uri="{9D8B030D-6E8A-4147-A177-3AD203B41FA5}">
                      <a16:colId xmlns:a16="http://schemas.microsoft.com/office/drawing/2014/main" val="3034434298"/>
                    </a:ext>
                  </a:extLst>
                </a:gridCol>
              </a:tblGrid>
              <a:tr h="400941">
                <a:tc>
                  <a:txBody>
                    <a:bodyPr/>
                    <a:lstStyle/>
                    <a:p>
                      <a:pPr algn="ctr"/>
                      <a:r>
                        <a:rPr lang="es-CR" sz="1000" dirty="0">
                          <a:effectLst/>
                        </a:rPr>
                        <a:t>Servicio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effectLst/>
                        </a:rPr>
                        <a:t>Descripción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effectLst/>
                        </a:rPr>
                        <a:t>Población beneficiaria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effectLst/>
                        </a:rPr>
                        <a:t>Actores de </a:t>
                      </a:r>
                      <a:r>
                        <a:rPr lang="es-ES" sz="1000" dirty="0" smtClean="0">
                          <a:effectLst/>
                        </a:rPr>
                        <a:t>Gestión de TI</a:t>
                      </a:r>
                      <a:endParaRPr lang="es-ES" sz="1000" dirty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8077487"/>
                  </a:ext>
                </a:extLst>
              </a:tr>
              <a:tr h="915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Soporte técnico informático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 smtClean="0">
                          <a:effectLst/>
                        </a:rPr>
                        <a:t>Atención</a:t>
                      </a:r>
                      <a:r>
                        <a:rPr lang="es-ES" sz="1000" baseline="0" dirty="0" smtClean="0">
                          <a:effectLst/>
                        </a:rPr>
                        <a:t> de tareas de</a:t>
                      </a:r>
                      <a:r>
                        <a:rPr lang="es-ES" sz="1000" dirty="0" smtClean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soporte, resolver problemas y evacuar consultas de usuarios en cuanto a redes, seguridad, firma digital, </a:t>
                      </a:r>
                      <a:r>
                        <a:rPr lang="es-ES" sz="1000" dirty="0" smtClean="0">
                          <a:effectLst/>
                        </a:rPr>
                        <a:t>instalación </a:t>
                      </a:r>
                      <a:r>
                        <a:rPr lang="es-ES" sz="1000" dirty="0" smtClean="0">
                          <a:effectLst/>
                        </a:rPr>
                        <a:t>y sistemas institucionales.</a:t>
                      </a:r>
                      <a:endParaRPr lang="es-ES" sz="10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effectLst/>
                        </a:rPr>
                        <a:t>Incluye</a:t>
                      </a:r>
                      <a:r>
                        <a:rPr lang="es-ES" sz="1000" baseline="0" dirty="0" smtClean="0">
                          <a:effectLst/>
                        </a:rPr>
                        <a:t> las tareas de respaldo de información y la administración, configuración y soporte en los laboratorios.</a:t>
                      </a:r>
                      <a:endParaRPr lang="es-ES" sz="1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Estudiantes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Docentes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Administrativos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Gestores de TI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6923731"/>
                  </a:ext>
                </a:extLst>
              </a:tr>
              <a:tr h="1011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Administración </a:t>
                      </a:r>
                      <a:r>
                        <a:rPr lang="es-ES" sz="1000" dirty="0" smtClean="0">
                          <a:effectLst/>
                        </a:rPr>
                        <a:t>de las Telecomunicaciones</a:t>
                      </a:r>
                      <a:endParaRPr lang="es-ES" sz="1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effectLst/>
                        </a:rPr>
                        <a:t>Gestión de las comunicaciones en </a:t>
                      </a:r>
                      <a:r>
                        <a:rPr lang="es-ES" sz="1000" baseline="0" dirty="0" smtClean="0">
                          <a:effectLst/>
                        </a:rPr>
                        <a:t>las sedes, recintos y </a:t>
                      </a:r>
                      <a:r>
                        <a:rPr lang="es-ES" sz="1000" dirty="0" smtClean="0">
                          <a:effectLst/>
                        </a:rPr>
                        <a:t>los </a:t>
                      </a:r>
                      <a:r>
                        <a:rPr lang="es-ES" sz="1000" dirty="0">
                          <a:effectLst/>
                        </a:rPr>
                        <a:t>edificios (</a:t>
                      </a:r>
                      <a:r>
                        <a:rPr lang="es-ES" sz="1000" dirty="0" err="1">
                          <a:effectLst/>
                        </a:rPr>
                        <a:t>switch</a:t>
                      </a:r>
                      <a:r>
                        <a:rPr lang="es-ES" sz="1000" dirty="0">
                          <a:effectLst/>
                        </a:rPr>
                        <a:t>, </a:t>
                      </a:r>
                      <a:r>
                        <a:rPr lang="es-ES" sz="1000" dirty="0" err="1">
                          <a:effectLst/>
                        </a:rPr>
                        <a:t>routers</a:t>
                      </a:r>
                      <a:r>
                        <a:rPr lang="es-ES" sz="1000" dirty="0">
                          <a:effectLst/>
                        </a:rPr>
                        <a:t>, previstas de red, puntos de acceso inalámbrico y fibra óptica)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effectLst/>
                        </a:rPr>
                        <a:t>Gestores de </a:t>
                      </a:r>
                      <a:r>
                        <a:rPr lang="es-ES" sz="1000" dirty="0" smtClean="0">
                          <a:effectLst/>
                        </a:rPr>
                        <a:t>TI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 smtClean="0">
                          <a:effectLst/>
                        </a:rPr>
                        <a:t>Centro de Informática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s-ES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s-ES" sz="10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1231201"/>
                  </a:ext>
                </a:extLst>
              </a:tr>
              <a:tr h="10489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effectLst/>
                        </a:rPr>
                        <a:t>Administración de Sitios </a:t>
                      </a:r>
                      <a:r>
                        <a:rPr lang="es-ES" sz="1000" dirty="0">
                          <a:effectLst/>
                        </a:rPr>
                        <a:t>Web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effectLst/>
                        </a:rPr>
                        <a:t>Diseño, desarrollo, administración </a:t>
                      </a:r>
                      <a:r>
                        <a:rPr lang="es-ES" sz="1000" dirty="0">
                          <a:effectLst/>
                        </a:rPr>
                        <a:t>y </a:t>
                      </a:r>
                      <a:r>
                        <a:rPr lang="es-ES" sz="1000" dirty="0" smtClean="0">
                          <a:effectLst/>
                        </a:rPr>
                        <a:t>mantenimiento </a:t>
                      </a:r>
                      <a:r>
                        <a:rPr lang="es-ES" sz="1000" dirty="0">
                          <a:effectLst/>
                        </a:rPr>
                        <a:t>a sitios Web propios de la Unidad Académica.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Estudiantes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Docentes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Administrativos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Gestores de TI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9428849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32" name="Entrada de lápiz 31">
                <a:extLst>
                  <a:ext uri="{FF2B5EF4-FFF2-40B4-BE49-F238E27FC236}">
                    <a16:creationId xmlns:a16="http://schemas.microsoft.com/office/drawing/2014/main" id="{33C2DC51-EF87-5406-8362-F5BAED864149}"/>
                  </a:ext>
                </a:extLst>
              </p14:cNvPr>
              <p14:cNvContentPartPr/>
              <p14:nvPr/>
            </p14:nvContentPartPr>
            <p14:xfrm>
              <a:off x="6312184" y="3685853"/>
              <a:ext cx="9525" cy="9525"/>
            </p14:xfrm>
          </p:contentPart>
        </mc:Choice>
        <mc:Fallback xmlns="">
          <p:pic>
            <p:nvPicPr>
              <p:cNvPr id="32" name="Entrada de lápiz 31">
                <a:extLst>
                  <a:ext uri="{FF2B5EF4-FFF2-40B4-BE49-F238E27FC236}">
                    <a16:creationId xmlns:a16="http://schemas.microsoft.com/office/drawing/2014/main" id="{33C2DC51-EF87-5406-8362-F5BAED86414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35934" y="320960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33" name="Entrada de lápiz 32">
                <a:extLst>
                  <a:ext uri="{FF2B5EF4-FFF2-40B4-BE49-F238E27FC236}">
                    <a16:creationId xmlns:a16="http://schemas.microsoft.com/office/drawing/2014/main" id="{CA941E3F-49E1-0ED5-2D19-D08AAE2DE810}"/>
                  </a:ext>
                </a:extLst>
              </p14:cNvPr>
              <p14:cNvContentPartPr/>
              <p14:nvPr/>
            </p14:nvContentPartPr>
            <p14:xfrm>
              <a:off x="6312184" y="3685853"/>
              <a:ext cx="9525" cy="9525"/>
            </p14:xfrm>
          </p:contentPart>
        </mc:Choice>
        <mc:Fallback xmlns="">
          <p:pic>
            <p:nvPicPr>
              <p:cNvPr id="33" name="Entrada de lápiz 32">
                <a:extLst>
                  <a:ext uri="{FF2B5EF4-FFF2-40B4-BE49-F238E27FC236}">
                    <a16:creationId xmlns:a16="http://schemas.microsoft.com/office/drawing/2014/main" id="{CA941E3F-49E1-0ED5-2D19-D08AAE2DE81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35934" y="320960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34" name="Entrada de lápiz 33">
                <a:extLst>
                  <a:ext uri="{FF2B5EF4-FFF2-40B4-BE49-F238E27FC236}">
                    <a16:creationId xmlns:a16="http://schemas.microsoft.com/office/drawing/2014/main" id="{A530A8AA-99B2-BBE2-FB73-ECF2D822F4AC}"/>
                  </a:ext>
                </a:extLst>
              </p14:cNvPr>
              <p14:cNvContentPartPr/>
              <p14:nvPr/>
            </p14:nvContentPartPr>
            <p14:xfrm>
              <a:off x="6312184" y="3685853"/>
              <a:ext cx="9525" cy="9525"/>
            </p14:xfrm>
          </p:contentPart>
        </mc:Choice>
        <mc:Fallback xmlns="">
          <p:pic>
            <p:nvPicPr>
              <p:cNvPr id="34" name="Entrada de lápiz 33">
                <a:extLst>
                  <a:ext uri="{FF2B5EF4-FFF2-40B4-BE49-F238E27FC236}">
                    <a16:creationId xmlns:a16="http://schemas.microsoft.com/office/drawing/2014/main" id="{A530A8AA-99B2-BBE2-FB73-ECF2D822F4A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35934" y="320960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35" name="Entrada de lápiz 34">
                <a:extLst>
                  <a:ext uri="{FF2B5EF4-FFF2-40B4-BE49-F238E27FC236}">
                    <a16:creationId xmlns:a16="http://schemas.microsoft.com/office/drawing/2014/main" id="{B1A5A6AA-45EA-1B25-3FE8-E999FDE03230}"/>
                  </a:ext>
                </a:extLst>
              </p14:cNvPr>
              <p14:cNvContentPartPr/>
              <p14:nvPr/>
            </p14:nvContentPartPr>
            <p14:xfrm>
              <a:off x="6312184" y="3685853"/>
              <a:ext cx="9525" cy="9525"/>
            </p14:xfrm>
          </p:contentPart>
        </mc:Choice>
        <mc:Fallback xmlns="">
          <p:pic>
            <p:nvPicPr>
              <p:cNvPr id="35" name="Entrada de lápiz 34">
                <a:extLst>
                  <a:ext uri="{FF2B5EF4-FFF2-40B4-BE49-F238E27FC236}">
                    <a16:creationId xmlns:a16="http://schemas.microsoft.com/office/drawing/2014/main" id="{B1A5A6AA-45EA-1B25-3FE8-E999FDE0323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35934" y="320960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36" name="Entrada de lápiz 35">
                <a:extLst>
                  <a:ext uri="{FF2B5EF4-FFF2-40B4-BE49-F238E27FC236}">
                    <a16:creationId xmlns:a16="http://schemas.microsoft.com/office/drawing/2014/main" id="{841A8A63-5557-2FA2-C3C4-461BE6249C56}"/>
                  </a:ext>
                </a:extLst>
              </p14:cNvPr>
              <p14:cNvContentPartPr/>
              <p14:nvPr/>
            </p14:nvContentPartPr>
            <p14:xfrm>
              <a:off x="6312184" y="3685853"/>
              <a:ext cx="9525" cy="9525"/>
            </p14:xfrm>
          </p:contentPart>
        </mc:Choice>
        <mc:Fallback xmlns="">
          <p:pic>
            <p:nvPicPr>
              <p:cNvPr id="36" name="Entrada de lápiz 35">
                <a:extLst>
                  <a:ext uri="{FF2B5EF4-FFF2-40B4-BE49-F238E27FC236}">
                    <a16:creationId xmlns:a16="http://schemas.microsoft.com/office/drawing/2014/main" id="{841A8A63-5557-2FA2-C3C4-461BE6249C5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35934" y="320960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37" name="Entrada de lápiz 36">
                <a:extLst>
                  <a:ext uri="{FF2B5EF4-FFF2-40B4-BE49-F238E27FC236}">
                    <a16:creationId xmlns:a16="http://schemas.microsoft.com/office/drawing/2014/main" id="{68CEDF22-C227-C724-5866-7A4DBF34E9FB}"/>
                  </a:ext>
                </a:extLst>
              </p14:cNvPr>
              <p14:cNvContentPartPr/>
              <p14:nvPr/>
            </p14:nvContentPartPr>
            <p14:xfrm>
              <a:off x="6312184" y="3685853"/>
              <a:ext cx="9525" cy="9525"/>
            </p14:xfrm>
          </p:contentPart>
        </mc:Choice>
        <mc:Fallback xmlns="">
          <p:pic>
            <p:nvPicPr>
              <p:cNvPr id="37" name="Entrada de lápiz 36">
                <a:extLst>
                  <a:ext uri="{FF2B5EF4-FFF2-40B4-BE49-F238E27FC236}">
                    <a16:creationId xmlns:a16="http://schemas.microsoft.com/office/drawing/2014/main" id="{68CEDF22-C227-C724-5866-7A4DBF34E9F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35934" y="3209603"/>
                <a:ext cx="952500" cy="9525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4522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33653-8D06-0FA4-FE48-0D110F3CD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8321" y="528869"/>
            <a:ext cx="1250967" cy="311811"/>
          </a:xfrm>
        </p:spPr>
        <p:txBody>
          <a:bodyPr/>
          <a:lstStyle/>
          <a:p>
            <a:r>
              <a:rPr lang="es-ES" sz="2800" dirty="0" smtClean="0"/>
              <a:t>Sedes</a:t>
            </a:r>
            <a:endParaRPr lang="es-ES" sz="28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Entrada de lápiz 2">
                <a:extLst>
                  <a:ext uri="{FF2B5EF4-FFF2-40B4-BE49-F238E27FC236}">
                    <a16:creationId xmlns:a16="http://schemas.microsoft.com/office/drawing/2014/main" id="{D26E70A0-030D-62FA-62F2-CF2F64D9F780}"/>
                  </a:ext>
                </a:extLst>
              </p14:cNvPr>
              <p14:cNvContentPartPr/>
              <p14:nvPr/>
            </p14:nvContentPartPr>
            <p14:xfrm>
              <a:off x="3473948" y="1162263"/>
              <a:ext cx="9525" cy="9525"/>
            </p14:xfrm>
          </p:contentPart>
        </mc:Choice>
        <mc:Fallback xmlns="">
          <p:pic>
            <p:nvPicPr>
              <p:cNvPr id="3" name="Entrada de lápiz 2">
                <a:extLst>
                  <a:ext uri="{FF2B5EF4-FFF2-40B4-BE49-F238E27FC236}">
                    <a16:creationId xmlns:a16="http://schemas.microsoft.com/office/drawing/2014/main" id="{D26E70A0-030D-62FA-62F2-CF2F64D9F78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97698" y="68601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8869EA90-EE83-FCBB-04DB-78068DF7D4EE}"/>
                  </a:ext>
                </a:extLst>
              </p14:cNvPr>
              <p14:cNvContentPartPr/>
              <p14:nvPr/>
            </p14:nvContentPartPr>
            <p14:xfrm>
              <a:off x="3628061" y="783403"/>
              <a:ext cx="9525" cy="9525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8869EA90-EE83-FCBB-04DB-78068DF7D4E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51811" y="30715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Entrada de lápiz 4">
                <a:extLst>
                  <a:ext uri="{FF2B5EF4-FFF2-40B4-BE49-F238E27FC236}">
                    <a16:creationId xmlns:a16="http://schemas.microsoft.com/office/drawing/2014/main" id="{3BC7D277-7207-F57E-D220-C9F82CD38396}"/>
                  </a:ext>
                </a:extLst>
              </p14:cNvPr>
              <p14:cNvContentPartPr/>
              <p14:nvPr/>
            </p14:nvContentPartPr>
            <p14:xfrm>
              <a:off x="1667006" y="1592493"/>
              <a:ext cx="9525" cy="9525"/>
            </p14:xfrm>
          </p:contentPart>
        </mc:Choice>
        <mc:Fallback xmlns="">
          <p:pic>
            <p:nvPicPr>
              <p:cNvPr id="5" name="Entrada de lápiz 4">
                <a:extLst>
                  <a:ext uri="{FF2B5EF4-FFF2-40B4-BE49-F238E27FC236}">
                    <a16:creationId xmlns:a16="http://schemas.microsoft.com/office/drawing/2014/main" id="{3BC7D277-7207-F57E-D220-C9F82CD3839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607475" y="1116243"/>
                <a:ext cx="127397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0771EC26-0F1A-C022-0C40-A5036B75BE43}"/>
                  </a:ext>
                </a:extLst>
              </p14:cNvPr>
              <p14:cNvContentPartPr/>
              <p14:nvPr/>
            </p14:nvContentPartPr>
            <p14:xfrm>
              <a:off x="3743645" y="2119044"/>
              <a:ext cx="9525" cy="9525"/>
            </p14:xfrm>
          </p:contentPart>
        </mc:Choice>
        <mc:Fallback xmlns=""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0771EC26-0F1A-C022-0C40-A5036B75BE4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67395" y="1642794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Entrada de lápiz 6">
                <a:extLst>
                  <a:ext uri="{FF2B5EF4-FFF2-40B4-BE49-F238E27FC236}">
                    <a16:creationId xmlns:a16="http://schemas.microsoft.com/office/drawing/2014/main" id="{1B962CBD-E3E1-B1ED-F107-94DA2E1B4EE5}"/>
                  </a:ext>
                </a:extLst>
              </p14:cNvPr>
              <p14:cNvContentPartPr/>
              <p14:nvPr/>
            </p14:nvContentPartPr>
            <p14:xfrm>
              <a:off x="3743645" y="2119044"/>
              <a:ext cx="9525" cy="9525"/>
            </p14:xfrm>
          </p:contentPart>
        </mc:Choice>
        <mc:Fallback xmlns="">
          <p:pic>
            <p:nvPicPr>
              <p:cNvPr id="7" name="Entrada de lápiz 6">
                <a:extLst>
                  <a:ext uri="{FF2B5EF4-FFF2-40B4-BE49-F238E27FC236}">
                    <a16:creationId xmlns:a16="http://schemas.microsoft.com/office/drawing/2014/main" id="{1B962CBD-E3E1-B1ED-F107-94DA2E1B4EE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67395" y="1642794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" name="Entrada de lápiz 7">
                <a:extLst>
                  <a:ext uri="{FF2B5EF4-FFF2-40B4-BE49-F238E27FC236}">
                    <a16:creationId xmlns:a16="http://schemas.microsoft.com/office/drawing/2014/main" id="{146ADE76-5845-8B62-1DBB-5DC5974A08B2}"/>
                  </a:ext>
                </a:extLst>
              </p14:cNvPr>
              <p14:cNvContentPartPr/>
              <p14:nvPr/>
            </p14:nvContentPartPr>
            <p14:xfrm>
              <a:off x="3743645" y="2119044"/>
              <a:ext cx="9525" cy="9525"/>
            </p14:xfrm>
          </p:contentPart>
        </mc:Choice>
        <mc:Fallback xmlns="">
          <p:pic>
            <p:nvPicPr>
              <p:cNvPr id="8" name="Entrada de lápiz 7">
                <a:extLst>
                  <a:ext uri="{FF2B5EF4-FFF2-40B4-BE49-F238E27FC236}">
                    <a16:creationId xmlns:a16="http://schemas.microsoft.com/office/drawing/2014/main" id="{146ADE76-5845-8B62-1DBB-5DC5974A08B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67395" y="1642794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Entrada de lápiz 8">
                <a:extLst>
                  <a:ext uri="{FF2B5EF4-FFF2-40B4-BE49-F238E27FC236}">
                    <a16:creationId xmlns:a16="http://schemas.microsoft.com/office/drawing/2014/main" id="{A992E699-E2FD-F81E-DC3C-0980B8073AE4}"/>
                  </a:ext>
                </a:extLst>
              </p14:cNvPr>
              <p14:cNvContentPartPr/>
              <p14:nvPr/>
            </p14:nvContentPartPr>
            <p14:xfrm>
              <a:off x="3050139" y="1444802"/>
              <a:ext cx="9525" cy="9525"/>
            </p14:xfrm>
          </p:contentPart>
        </mc:Choice>
        <mc:Fallback xmlns="">
          <p:pic>
            <p:nvPicPr>
              <p:cNvPr id="9" name="Entrada de lápiz 8">
                <a:extLst>
                  <a:ext uri="{FF2B5EF4-FFF2-40B4-BE49-F238E27FC236}">
                    <a16:creationId xmlns:a16="http://schemas.microsoft.com/office/drawing/2014/main" id="{A992E699-E2FD-F81E-DC3C-0980B8073AE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73889" y="968552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0" name="Entrada de lápiz 9">
                <a:extLst>
                  <a:ext uri="{FF2B5EF4-FFF2-40B4-BE49-F238E27FC236}">
                    <a16:creationId xmlns:a16="http://schemas.microsoft.com/office/drawing/2014/main" id="{F7325960-5E76-E40A-7A58-885E9617B906}"/>
                  </a:ext>
                </a:extLst>
              </p14:cNvPr>
              <p14:cNvContentPartPr/>
              <p14:nvPr/>
            </p14:nvContentPartPr>
            <p14:xfrm>
              <a:off x="9721920" y="1521859"/>
              <a:ext cx="9525" cy="9525"/>
            </p14:xfrm>
          </p:contentPart>
        </mc:Choice>
        <mc:Fallback xmlns="">
          <p:pic>
            <p:nvPicPr>
              <p:cNvPr id="10" name="Entrada de lápiz 9">
                <a:extLst>
                  <a:ext uri="{FF2B5EF4-FFF2-40B4-BE49-F238E27FC236}">
                    <a16:creationId xmlns:a16="http://schemas.microsoft.com/office/drawing/2014/main" id="{F7325960-5E76-E40A-7A58-885E9617B90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245670" y="1045609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1" name="Entrada de lápiz 10">
                <a:extLst>
                  <a:ext uri="{FF2B5EF4-FFF2-40B4-BE49-F238E27FC236}">
                    <a16:creationId xmlns:a16="http://schemas.microsoft.com/office/drawing/2014/main" id="{E658C01C-4128-25C6-B44C-4C5A2FB92D9F}"/>
                  </a:ext>
                </a:extLst>
              </p14:cNvPr>
              <p14:cNvContentPartPr/>
              <p14:nvPr/>
            </p14:nvContentPartPr>
            <p14:xfrm>
              <a:off x="2416214" y="2112379"/>
              <a:ext cx="9525" cy="9525"/>
            </p14:xfrm>
          </p:contentPart>
        </mc:Choice>
        <mc:Fallback xmlns="">
          <p:pic>
            <p:nvPicPr>
              <p:cNvPr id="11" name="Entrada de lápiz 10">
                <a:extLst>
                  <a:ext uri="{FF2B5EF4-FFF2-40B4-BE49-F238E27FC236}">
                    <a16:creationId xmlns:a16="http://schemas.microsoft.com/office/drawing/2014/main" id="{E658C01C-4128-25C6-B44C-4C5A2FB92D9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39964" y="1636129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2" name="Entrada de lápiz 11">
                <a:extLst>
                  <a:ext uri="{FF2B5EF4-FFF2-40B4-BE49-F238E27FC236}">
                    <a16:creationId xmlns:a16="http://schemas.microsoft.com/office/drawing/2014/main" id="{05770D59-BD86-0A3F-096E-4C2DBCB6BEB4}"/>
                  </a:ext>
                </a:extLst>
              </p14:cNvPr>
              <p14:cNvContentPartPr/>
              <p14:nvPr/>
            </p14:nvContentPartPr>
            <p14:xfrm>
              <a:off x="6373309" y="1736202"/>
              <a:ext cx="9525" cy="9525"/>
            </p14:xfrm>
          </p:contentPart>
        </mc:Choice>
        <mc:Fallback xmlns="">
          <p:pic>
            <p:nvPicPr>
              <p:cNvPr id="12" name="Entrada de lápiz 11">
                <a:extLst>
                  <a:ext uri="{FF2B5EF4-FFF2-40B4-BE49-F238E27FC236}">
                    <a16:creationId xmlns:a16="http://schemas.microsoft.com/office/drawing/2014/main" id="{05770D59-BD86-0A3F-096E-4C2DBCB6BEB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97059" y="1259952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3" name="Entrada de lápiz 12">
                <a:extLst>
                  <a:ext uri="{FF2B5EF4-FFF2-40B4-BE49-F238E27FC236}">
                    <a16:creationId xmlns:a16="http://schemas.microsoft.com/office/drawing/2014/main" id="{02C31302-F4FF-AB6B-207E-33C0B0896B23}"/>
                  </a:ext>
                </a:extLst>
              </p14:cNvPr>
              <p14:cNvContentPartPr/>
              <p14:nvPr/>
            </p14:nvContentPartPr>
            <p14:xfrm>
              <a:off x="6373309" y="1736202"/>
              <a:ext cx="9525" cy="9525"/>
            </p14:xfrm>
          </p:contentPart>
        </mc:Choice>
        <mc:Fallback xmlns="">
          <p:pic>
            <p:nvPicPr>
              <p:cNvPr id="13" name="Entrada de lápiz 12">
                <a:extLst>
                  <a:ext uri="{FF2B5EF4-FFF2-40B4-BE49-F238E27FC236}">
                    <a16:creationId xmlns:a16="http://schemas.microsoft.com/office/drawing/2014/main" id="{02C31302-F4FF-AB6B-207E-33C0B0896B2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97059" y="1259952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4" name="Entrada de lápiz 13">
                <a:extLst>
                  <a:ext uri="{FF2B5EF4-FFF2-40B4-BE49-F238E27FC236}">
                    <a16:creationId xmlns:a16="http://schemas.microsoft.com/office/drawing/2014/main" id="{088DDCD6-108D-A8BB-D10E-B1232878DB4F}"/>
                  </a:ext>
                </a:extLst>
              </p14:cNvPr>
              <p14:cNvContentPartPr/>
              <p14:nvPr/>
            </p14:nvContentPartPr>
            <p14:xfrm>
              <a:off x="6373309" y="1736202"/>
              <a:ext cx="9525" cy="9525"/>
            </p14:xfrm>
          </p:contentPart>
        </mc:Choice>
        <mc:Fallback xmlns="">
          <p:pic>
            <p:nvPicPr>
              <p:cNvPr id="14" name="Entrada de lápiz 13">
                <a:extLst>
                  <a:ext uri="{FF2B5EF4-FFF2-40B4-BE49-F238E27FC236}">
                    <a16:creationId xmlns:a16="http://schemas.microsoft.com/office/drawing/2014/main" id="{088DDCD6-108D-A8BB-D10E-B1232878DB4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97059" y="1259952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5" name="Entrada de lápiz 14">
                <a:extLst>
                  <a:ext uri="{FF2B5EF4-FFF2-40B4-BE49-F238E27FC236}">
                    <a16:creationId xmlns:a16="http://schemas.microsoft.com/office/drawing/2014/main" id="{D1101BBF-9AF7-A5DC-18CB-5EED17A7A23F}"/>
                  </a:ext>
                </a:extLst>
              </p14:cNvPr>
              <p14:cNvContentPartPr/>
              <p14:nvPr/>
            </p14:nvContentPartPr>
            <p14:xfrm>
              <a:off x="5230309" y="1511942"/>
              <a:ext cx="9525" cy="9525"/>
            </p14:xfrm>
          </p:contentPart>
        </mc:Choice>
        <mc:Fallback xmlns="">
          <p:pic>
            <p:nvPicPr>
              <p:cNvPr id="15" name="Entrada de lápiz 14">
                <a:extLst>
                  <a:ext uri="{FF2B5EF4-FFF2-40B4-BE49-F238E27FC236}">
                    <a16:creationId xmlns:a16="http://schemas.microsoft.com/office/drawing/2014/main" id="{D1101BBF-9AF7-A5DC-18CB-5EED17A7A23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4059" y="1035692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6" name="Entrada de lápiz 15">
                <a:extLst>
                  <a:ext uri="{FF2B5EF4-FFF2-40B4-BE49-F238E27FC236}">
                    <a16:creationId xmlns:a16="http://schemas.microsoft.com/office/drawing/2014/main" id="{C6CAC55C-AA06-5033-6061-7583A17EB1DF}"/>
                  </a:ext>
                </a:extLst>
              </p14:cNvPr>
              <p14:cNvContentPartPr/>
              <p14:nvPr/>
            </p14:nvContentPartPr>
            <p14:xfrm>
              <a:off x="5230309" y="1511942"/>
              <a:ext cx="9525" cy="9525"/>
            </p14:xfrm>
          </p:contentPart>
        </mc:Choice>
        <mc:Fallback xmlns="">
          <p:pic>
            <p:nvPicPr>
              <p:cNvPr id="16" name="Entrada de lápiz 15">
                <a:extLst>
                  <a:ext uri="{FF2B5EF4-FFF2-40B4-BE49-F238E27FC236}">
                    <a16:creationId xmlns:a16="http://schemas.microsoft.com/office/drawing/2014/main" id="{C6CAC55C-AA06-5033-6061-7583A17EB1D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4059" y="1035692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7" name="Entrada de lápiz 16">
                <a:extLst>
                  <a:ext uri="{FF2B5EF4-FFF2-40B4-BE49-F238E27FC236}">
                    <a16:creationId xmlns:a16="http://schemas.microsoft.com/office/drawing/2014/main" id="{86D41875-CCB0-EE97-035B-5F85F476D0FC}"/>
                  </a:ext>
                </a:extLst>
              </p14:cNvPr>
              <p14:cNvContentPartPr/>
              <p14:nvPr/>
            </p14:nvContentPartPr>
            <p14:xfrm>
              <a:off x="5230309" y="1511942"/>
              <a:ext cx="9525" cy="9525"/>
            </p14:xfrm>
          </p:contentPart>
        </mc:Choice>
        <mc:Fallback xmlns="">
          <p:pic>
            <p:nvPicPr>
              <p:cNvPr id="17" name="Entrada de lápiz 16">
                <a:extLst>
                  <a:ext uri="{FF2B5EF4-FFF2-40B4-BE49-F238E27FC236}">
                    <a16:creationId xmlns:a16="http://schemas.microsoft.com/office/drawing/2014/main" id="{86D41875-CCB0-EE97-035B-5F85F476D0FC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177392" y="1035692"/>
                <a:ext cx="1143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8" name="Entrada de lápiz 17">
                <a:extLst>
                  <a:ext uri="{FF2B5EF4-FFF2-40B4-BE49-F238E27FC236}">
                    <a16:creationId xmlns:a16="http://schemas.microsoft.com/office/drawing/2014/main" id="{FB49785D-D224-2EB4-208B-A9BDF3FC55EB}"/>
                  </a:ext>
                </a:extLst>
              </p14:cNvPr>
              <p14:cNvContentPartPr/>
              <p14:nvPr/>
            </p14:nvContentPartPr>
            <p14:xfrm>
              <a:off x="1613221" y="2445151"/>
              <a:ext cx="9525" cy="9525"/>
            </p14:xfrm>
          </p:contentPart>
        </mc:Choice>
        <mc:Fallback xmlns="">
          <p:pic>
            <p:nvPicPr>
              <p:cNvPr id="18" name="Entrada de lápiz 17">
                <a:extLst>
                  <a:ext uri="{FF2B5EF4-FFF2-40B4-BE49-F238E27FC236}">
                    <a16:creationId xmlns:a16="http://schemas.microsoft.com/office/drawing/2014/main" id="{FB49785D-D224-2EB4-208B-A9BDF3FC55E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36971" y="1968901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1" name="Entrada de lápiz 20">
                <a:extLst>
                  <a:ext uri="{FF2B5EF4-FFF2-40B4-BE49-F238E27FC236}">
                    <a16:creationId xmlns:a16="http://schemas.microsoft.com/office/drawing/2014/main" id="{2D1B45D5-BD32-CA1E-B5C2-F79011F6D880}"/>
                  </a:ext>
                </a:extLst>
              </p14:cNvPr>
              <p14:cNvContentPartPr/>
              <p14:nvPr/>
            </p14:nvContentPartPr>
            <p14:xfrm>
              <a:off x="5447334" y="2351107"/>
              <a:ext cx="9525" cy="9525"/>
            </p14:xfrm>
          </p:contentPart>
        </mc:Choice>
        <mc:Fallback xmlns="">
          <p:pic>
            <p:nvPicPr>
              <p:cNvPr id="21" name="Entrada de lápiz 20">
                <a:extLst>
                  <a:ext uri="{FF2B5EF4-FFF2-40B4-BE49-F238E27FC236}">
                    <a16:creationId xmlns:a16="http://schemas.microsoft.com/office/drawing/2014/main" id="{2D1B45D5-BD32-CA1E-B5C2-F79011F6D88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71084" y="1874857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2" name="Entrada de lápiz 21">
                <a:extLst>
                  <a:ext uri="{FF2B5EF4-FFF2-40B4-BE49-F238E27FC236}">
                    <a16:creationId xmlns:a16="http://schemas.microsoft.com/office/drawing/2014/main" id="{036CDEA4-0767-EFA8-DCFA-3ABE1FD68EEB}"/>
                  </a:ext>
                </a:extLst>
              </p14:cNvPr>
              <p14:cNvContentPartPr/>
              <p14:nvPr/>
            </p14:nvContentPartPr>
            <p14:xfrm>
              <a:off x="4974247" y="2582600"/>
              <a:ext cx="9525" cy="9525"/>
            </p14:xfrm>
          </p:contentPart>
        </mc:Choice>
        <mc:Fallback xmlns="">
          <p:pic>
            <p:nvPicPr>
              <p:cNvPr id="22" name="Entrada de lápiz 21">
                <a:extLst>
                  <a:ext uri="{FF2B5EF4-FFF2-40B4-BE49-F238E27FC236}">
                    <a16:creationId xmlns:a16="http://schemas.microsoft.com/office/drawing/2014/main" id="{036CDEA4-0767-EFA8-DCFA-3ABE1FD68EE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914716" y="2106350"/>
                <a:ext cx="127397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3" name="Entrada de lápiz 22">
                <a:extLst>
                  <a:ext uri="{FF2B5EF4-FFF2-40B4-BE49-F238E27FC236}">
                    <a16:creationId xmlns:a16="http://schemas.microsoft.com/office/drawing/2014/main" id="{4CE42968-1B27-DE65-A9E0-A5B6D116889B}"/>
                  </a:ext>
                </a:extLst>
              </p14:cNvPr>
              <p14:cNvContentPartPr/>
              <p14:nvPr/>
            </p14:nvContentPartPr>
            <p14:xfrm>
              <a:off x="4991581" y="2560898"/>
              <a:ext cx="9525" cy="9525"/>
            </p14:xfrm>
          </p:contentPart>
        </mc:Choice>
        <mc:Fallback xmlns="">
          <p:pic>
            <p:nvPicPr>
              <p:cNvPr id="23" name="Entrada de lápiz 22">
                <a:extLst>
                  <a:ext uri="{FF2B5EF4-FFF2-40B4-BE49-F238E27FC236}">
                    <a16:creationId xmlns:a16="http://schemas.microsoft.com/office/drawing/2014/main" id="{4CE42968-1B27-DE65-A9E0-A5B6D116889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15331" y="2084648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5" name="Entrada de lápiz 24">
                <a:extLst>
                  <a:ext uri="{FF2B5EF4-FFF2-40B4-BE49-F238E27FC236}">
                    <a16:creationId xmlns:a16="http://schemas.microsoft.com/office/drawing/2014/main" id="{67D970AD-DB79-F0DB-A247-08E7F9DFE962}"/>
                  </a:ext>
                </a:extLst>
              </p14:cNvPr>
              <p14:cNvContentPartPr/>
              <p14:nvPr/>
            </p14:nvContentPartPr>
            <p14:xfrm>
              <a:off x="3971562" y="2546429"/>
              <a:ext cx="9525" cy="9525"/>
            </p14:xfrm>
          </p:contentPart>
        </mc:Choice>
        <mc:Fallback xmlns="">
          <p:pic>
            <p:nvPicPr>
              <p:cNvPr id="25" name="Entrada de lápiz 24">
                <a:extLst>
                  <a:ext uri="{FF2B5EF4-FFF2-40B4-BE49-F238E27FC236}">
                    <a16:creationId xmlns:a16="http://schemas.microsoft.com/office/drawing/2014/main" id="{67D970AD-DB79-F0DB-A247-08E7F9DFE96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95312" y="2070179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6" name="Entrada de lápiz 25">
                <a:extLst>
                  <a:ext uri="{FF2B5EF4-FFF2-40B4-BE49-F238E27FC236}">
                    <a16:creationId xmlns:a16="http://schemas.microsoft.com/office/drawing/2014/main" id="{7BB666B2-4686-D832-C01D-60CDCAD7ACC0}"/>
                  </a:ext>
                </a:extLst>
              </p14:cNvPr>
              <p14:cNvContentPartPr/>
              <p14:nvPr/>
            </p14:nvContentPartPr>
            <p14:xfrm>
              <a:off x="3978796" y="4210290"/>
              <a:ext cx="9525" cy="9525"/>
            </p14:xfrm>
          </p:contentPart>
        </mc:Choice>
        <mc:Fallback xmlns="">
          <p:pic>
            <p:nvPicPr>
              <p:cNvPr id="26" name="Entrada de lápiz 25">
                <a:extLst>
                  <a:ext uri="{FF2B5EF4-FFF2-40B4-BE49-F238E27FC236}">
                    <a16:creationId xmlns:a16="http://schemas.microsoft.com/office/drawing/2014/main" id="{7BB666B2-4686-D832-C01D-60CDCAD7ACC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02546" y="3734040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7" name="Entrada de lápiz 26">
                <a:extLst>
                  <a:ext uri="{FF2B5EF4-FFF2-40B4-BE49-F238E27FC236}">
                    <a16:creationId xmlns:a16="http://schemas.microsoft.com/office/drawing/2014/main" id="{AF0D887D-7D42-35D0-F9F3-2E0C5473855B}"/>
                  </a:ext>
                </a:extLst>
              </p14:cNvPr>
              <p14:cNvContentPartPr/>
              <p14:nvPr/>
            </p14:nvContentPartPr>
            <p14:xfrm>
              <a:off x="3978796" y="4210290"/>
              <a:ext cx="9525" cy="9525"/>
            </p14:xfrm>
          </p:contentPart>
        </mc:Choice>
        <mc:Fallback xmlns="">
          <p:pic>
            <p:nvPicPr>
              <p:cNvPr id="27" name="Entrada de lápiz 26">
                <a:extLst>
                  <a:ext uri="{FF2B5EF4-FFF2-40B4-BE49-F238E27FC236}">
                    <a16:creationId xmlns:a16="http://schemas.microsoft.com/office/drawing/2014/main" id="{AF0D887D-7D42-35D0-F9F3-2E0C5473855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02546" y="3734040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8" name="Entrada de lápiz 27">
                <a:extLst>
                  <a:ext uri="{FF2B5EF4-FFF2-40B4-BE49-F238E27FC236}">
                    <a16:creationId xmlns:a16="http://schemas.microsoft.com/office/drawing/2014/main" id="{7B899C08-598C-484C-2E32-4EB2DC751E55}"/>
                  </a:ext>
                </a:extLst>
              </p14:cNvPr>
              <p14:cNvContentPartPr/>
              <p14:nvPr/>
            </p14:nvContentPartPr>
            <p14:xfrm>
              <a:off x="3978796" y="4210290"/>
              <a:ext cx="9525" cy="9525"/>
            </p14:xfrm>
          </p:contentPart>
        </mc:Choice>
        <mc:Fallback xmlns="">
          <p:pic>
            <p:nvPicPr>
              <p:cNvPr id="28" name="Entrada de lápiz 27">
                <a:extLst>
                  <a:ext uri="{FF2B5EF4-FFF2-40B4-BE49-F238E27FC236}">
                    <a16:creationId xmlns:a16="http://schemas.microsoft.com/office/drawing/2014/main" id="{7B899C08-598C-484C-2E32-4EB2DC751E5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02546" y="3734040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9" name="Entrada de lápiz 28">
                <a:extLst>
                  <a:ext uri="{FF2B5EF4-FFF2-40B4-BE49-F238E27FC236}">
                    <a16:creationId xmlns:a16="http://schemas.microsoft.com/office/drawing/2014/main" id="{12E157BE-8FB3-4EE5-A941-DEAF02CD4170}"/>
                  </a:ext>
                </a:extLst>
              </p14:cNvPr>
              <p14:cNvContentPartPr/>
              <p14:nvPr/>
            </p14:nvContentPartPr>
            <p14:xfrm>
              <a:off x="3978796" y="4210290"/>
              <a:ext cx="9525" cy="9525"/>
            </p14:xfrm>
          </p:contentPart>
        </mc:Choice>
        <mc:Fallback xmlns="">
          <p:pic>
            <p:nvPicPr>
              <p:cNvPr id="29" name="Entrada de lápiz 28">
                <a:extLst>
                  <a:ext uri="{FF2B5EF4-FFF2-40B4-BE49-F238E27FC236}">
                    <a16:creationId xmlns:a16="http://schemas.microsoft.com/office/drawing/2014/main" id="{12E157BE-8FB3-4EE5-A941-DEAF02CD417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02546" y="3734040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30" name="Entrada de lápiz 29">
                <a:extLst>
                  <a:ext uri="{FF2B5EF4-FFF2-40B4-BE49-F238E27FC236}">
                    <a16:creationId xmlns:a16="http://schemas.microsoft.com/office/drawing/2014/main" id="{EF17EFCD-04CD-190B-A4A6-332A1865157C}"/>
                  </a:ext>
                </a:extLst>
              </p14:cNvPr>
              <p14:cNvContentPartPr/>
              <p14:nvPr/>
            </p14:nvContentPartPr>
            <p14:xfrm>
              <a:off x="3819645" y="3812410"/>
              <a:ext cx="9525" cy="9525"/>
            </p14:xfrm>
          </p:contentPart>
        </mc:Choice>
        <mc:Fallback xmlns="">
          <p:pic>
            <p:nvPicPr>
              <p:cNvPr id="30" name="Entrada de lápiz 29">
                <a:extLst>
                  <a:ext uri="{FF2B5EF4-FFF2-40B4-BE49-F238E27FC236}">
                    <a16:creationId xmlns:a16="http://schemas.microsoft.com/office/drawing/2014/main" id="{EF17EFCD-04CD-190B-A4A6-332A1865157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43395" y="3336160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9" name="Entrada de lápiz 18">
                <a:extLst>
                  <a:ext uri="{FF2B5EF4-FFF2-40B4-BE49-F238E27FC236}">
                    <a16:creationId xmlns:a16="http://schemas.microsoft.com/office/drawing/2014/main" id="{CBB83521-D679-D6EF-94C2-D276FCC96973}"/>
                  </a:ext>
                </a:extLst>
              </p14:cNvPr>
              <p14:cNvContentPartPr/>
              <p14:nvPr/>
            </p14:nvContentPartPr>
            <p14:xfrm>
              <a:off x="5779212" y="494443"/>
              <a:ext cx="9525" cy="9525"/>
            </p14:xfrm>
          </p:contentPart>
        </mc:Choice>
        <mc:Fallback xmlns="">
          <p:pic>
            <p:nvPicPr>
              <p:cNvPr id="19" name="Entrada de lápiz 18">
                <a:extLst>
                  <a:ext uri="{FF2B5EF4-FFF2-40B4-BE49-F238E27FC236}">
                    <a16:creationId xmlns:a16="http://schemas.microsoft.com/office/drawing/2014/main" id="{CBB83521-D679-D6EF-94C2-D276FCC9697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02962" y="1819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20" name="Entrada de lápiz 19">
                <a:extLst>
                  <a:ext uri="{FF2B5EF4-FFF2-40B4-BE49-F238E27FC236}">
                    <a16:creationId xmlns:a16="http://schemas.microsoft.com/office/drawing/2014/main" id="{B83ADDE8-74AC-BCFD-A5BD-46B0440292D1}"/>
                  </a:ext>
                </a:extLst>
              </p14:cNvPr>
              <p14:cNvContentPartPr/>
              <p14:nvPr/>
            </p14:nvContentPartPr>
            <p14:xfrm>
              <a:off x="1284269" y="1720920"/>
              <a:ext cx="9525" cy="9525"/>
            </p14:xfrm>
          </p:contentPart>
        </mc:Choice>
        <mc:Fallback xmlns="">
          <p:pic>
            <p:nvPicPr>
              <p:cNvPr id="20" name="Entrada de lápiz 19">
                <a:extLst>
                  <a:ext uri="{FF2B5EF4-FFF2-40B4-BE49-F238E27FC236}">
                    <a16:creationId xmlns:a16="http://schemas.microsoft.com/office/drawing/2014/main" id="{B83ADDE8-74AC-BCFD-A5BD-46B0440292D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8019" y="1244670"/>
                <a:ext cx="952500" cy="952500"/>
              </a:xfrm>
              <a:prstGeom prst="rect">
                <a:avLst/>
              </a:prstGeom>
            </p:spPr>
          </p:pic>
        </mc:Fallback>
      </mc:AlternateContent>
      <p:sp>
        <p:nvSpPr>
          <p:cNvPr id="24" name="CuadroTexto 23">
            <a:extLst>
              <a:ext uri="{FF2B5EF4-FFF2-40B4-BE49-F238E27FC236}">
                <a16:creationId xmlns:a16="http://schemas.microsoft.com/office/drawing/2014/main" id="{7301D7DA-C23E-80CF-CA12-E4B943D135A9}"/>
              </a:ext>
            </a:extLst>
          </p:cNvPr>
          <p:cNvSpPr txBox="1"/>
          <p:nvPr/>
        </p:nvSpPr>
        <p:spPr>
          <a:xfrm>
            <a:off x="1547545" y="1791556"/>
            <a:ext cx="115584" cy="192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s-MX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31" name="Entrada de lápiz 30">
                <a:extLst>
                  <a:ext uri="{FF2B5EF4-FFF2-40B4-BE49-F238E27FC236}">
                    <a16:creationId xmlns:a16="http://schemas.microsoft.com/office/drawing/2014/main" id="{3BE452F5-016D-BCDE-25DE-E02E3E868555}"/>
                  </a:ext>
                </a:extLst>
              </p14:cNvPr>
              <p14:cNvContentPartPr/>
              <p14:nvPr/>
            </p14:nvContentPartPr>
            <p14:xfrm>
              <a:off x="693505" y="1476909"/>
              <a:ext cx="9525" cy="9525"/>
            </p14:xfrm>
          </p:contentPart>
        </mc:Choice>
        <mc:Fallback xmlns="">
          <p:pic>
            <p:nvPicPr>
              <p:cNvPr id="31" name="Entrada de lápiz 30">
                <a:extLst>
                  <a:ext uri="{FF2B5EF4-FFF2-40B4-BE49-F238E27FC236}">
                    <a16:creationId xmlns:a16="http://schemas.microsoft.com/office/drawing/2014/main" id="{3BE452F5-016D-BCDE-25DE-E02E3E86855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33974" y="1000659"/>
                <a:ext cx="127397" cy="9525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44" name="Tabla 43">
            <a:extLst>
              <a:ext uri="{FF2B5EF4-FFF2-40B4-BE49-F238E27FC236}">
                <a16:creationId xmlns:a16="http://schemas.microsoft.com/office/drawing/2014/main" id="{8183EE19-8EE7-0069-1FE9-FB81469D44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445425"/>
              </p:ext>
            </p:extLst>
          </p:nvPr>
        </p:nvGraphicFramePr>
        <p:xfrm>
          <a:off x="377270" y="1011330"/>
          <a:ext cx="8283953" cy="2328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098">
                  <a:extLst>
                    <a:ext uri="{9D8B030D-6E8A-4147-A177-3AD203B41FA5}">
                      <a16:colId xmlns:a16="http://schemas.microsoft.com/office/drawing/2014/main" val="1485877235"/>
                    </a:ext>
                  </a:extLst>
                </a:gridCol>
                <a:gridCol w="2821574">
                  <a:extLst>
                    <a:ext uri="{9D8B030D-6E8A-4147-A177-3AD203B41FA5}">
                      <a16:colId xmlns:a16="http://schemas.microsoft.com/office/drawing/2014/main" val="931508659"/>
                    </a:ext>
                  </a:extLst>
                </a:gridCol>
                <a:gridCol w="1287549">
                  <a:extLst>
                    <a:ext uri="{9D8B030D-6E8A-4147-A177-3AD203B41FA5}">
                      <a16:colId xmlns:a16="http://schemas.microsoft.com/office/drawing/2014/main" val="191675269"/>
                    </a:ext>
                  </a:extLst>
                </a:gridCol>
                <a:gridCol w="2452732">
                  <a:extLst>
                    <a:ext uri="{9D8B030D-6E8A-4147-A177-3AD203B41FA5}">
                      <a16:colId xmlns:a16="http://schemas.microsoft.com/office/drawing/2014/main" val="3034434298"/>
                    </a:ext>
                  </a:extLst>
                </a:gridCol>
              </a:tblGrid>
              <a:tr h="400941">
                <a:tc>
                  <a:txBody>
                    <a:bodyPr/>
                    <a:lstStyle/>
                    <a:p>
                      <a:pPr algn="ctr"/>
                      <a:r>
                        <a:rPr lang="es-CR" sz="1000" dirty="0">
                          <a:effectLst/>
                        </a:rPr>
                        <a:t>Servicio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effectLst/>
                        </a:rPr>
                        <a:t>Descripción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effectLst/>
                        </a:rPr>
                        <a:t>Población beneficiaria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effectLst/>
                        </a:rPr>
                        <a:t>Actores de </a:t>
                      </a:r>
                      <a:r>
                        <a:rPr lang="es-ES" sz="1000" dirty="0" smtClean="0">
                          <a:effectLst/>
                        </a:rPr>
                        <a:t>Gestión de TI</a:t>
                      </a:r>
                      <a:endParaRPr lang="es-ES" sz="1000" dirty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8077487"/>
                  </a:ext>
                </a:extLst>
              </a:tr>
              <a:tr h="915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Capacitación de usuarios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Capacitar y orientar a los usuarios en la utilización de sistemas, aplicaciones en software y dispositivos periféricos.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Docentes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Administrativos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Gestores de TI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6923731"/>
                  </a:ext>
                </a:extLst>
              </a:tr>
              <a:tr h="1011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effectLst/>
                        </a:rPr>
                        <a:t>Gestión </a:t>
                      </a:r>
                      <a:r>
                        <a:rPr lang="es-ES" sz="1000" dirty="0">
                          <a:effectLst/>
                        </a:rPr>
                        <a:t>de los recursos tecnológicos de la U.A.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effectLst/>
                        </a:rPr>
                        <a:t>Actividades de planificación: presupuestar</a:t>
                      </a:r>
                      <a:r>
                        <a:rPr lang="es-ES" sz="1000" dirty="0">
                          <a:effectLst/>
                        </a:rPr>
                        <a:t>, comprar, asignar el equipo tecnológico.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Estudiantes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Docentes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Administrativos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Gestores de TI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12312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32" name="Entrada de lápiz 31">
                <a:extLst>
                  <a:ext uri="{FF2B5EF4-FFF2-40B4-BE49-F238E27FC236}">
                    <a16:creationId xmlns:a16="http://schemas.microsoft.com/office/drawing/2014/main" id="{33C2DC51-EF87-5406-8362-F5BAED864149}"/>
                  </a:ext>
                </a:extLst>
              </p14:cNvPr>
              <p14:cNvContentPartPr/>
              <p14:nvPr/>
            </p14:nvContentPartPr>
            <p14:xfrm>
              <a:off x="6312184" y="3685853"/>
              <a:ext cx="9525" cy="9525"/>
            </p14:xfrm>
          </p:contentPart>
        </mc:Choice>
        <mc:Fallback xmlns="">
          <p:pic>
            <p:nvPicPr>
              <p:cNvPr id="32" name="Entrada de lápiz 31">
                <a:extLst>
                  <a:ext uri="{FF2B5EF4-FFF2-40B4-BE49-F238E27FC236}">
                    <a16:creationId xmlns:a16="http://schemas.microsoft.com/office/drawing/2014/main" id="{33C2DC51-EF87-5406-8362-F5BAED86414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35934" y="320960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33" name="Entrada de lápiz 32">
                <a:extLst>
                  <a:ext uri="{FF2B5EF4-FFF2-40B4-BE49-F238E27FC236}">
                    <a16:creationId xmlns:a16="http://schemas.microsoft.com/office/drawing/2014/main" id="{CA941E3F-49E1-0ED5-2D19-D08AAE2DE810}"/>
                  </a:ext>
                </a:extLst>
              </p14:cNvPr>
              <p14:cNvContentPartPr/>
              <p14:nvPr/>
            </p14:nvContentPartPr>
            <p14:xfrm>
              <a:off x="6312184" y="3685853"/>
              <a:ext cx="9525" cy="9525"/>
            </p14:xfrm>
          </p:contentPart>
        </mc:Choice>
        <mc:Fallback xmlns="">
          <p:pic>
            <p:nvPicPr>
              <p:cNvPr id="33" name="Entrada de lápiz 32">
                <a:extLst>
                  <a:ext uri="{FF2B5EF4-FFF2-40B4-BE49-F238E27FC236}">
                    <a16:creationId xmlns:a16="http://schemas.microsoft.com/office/drawing/2014/main" id="{CA941E3F-49E1-0ED5-2D19-D08AAE2DE81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35934" y="320960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34" name="Entrada de lápiz 33">
                <a:extLst>
                  <a:ext uri="{FF2B5EF4-FFF2-40B4-BE49-F238E27FC236}">
                    <a16:creationId xmlns:a16="http://schemas.microsoft.com/office/drawing/2014/main" id="{A530A8AA-99B2-BBE2-FB73-ECF2D822F4AC}"/>
                  </a:ext>
                </a:extLst>
              </p14:cNvPr>
              <p14:cNvContentPartPr/>
              <p14:nvPr/>
            </p14:nvContentPartPr>
            <p14:xfrm>
              <a:off x="6312184" y="3685853"/>
              <a:ext cx="9525" cy="9525"/>
            </p14:xfrm>
          </p:contentPart>
        </mc:Choice>
        <mc:Fallback xmlns="">
          <p:pic>
            <p:nvPicPr>
              <p:cNvPr id="34" name="Entrada de lápiz 33">
                <a:extLst>
                  <a:ext uri="{FF2B5EF4-FFF2-40B4-BE49-F238E27FC236}">
                    <a16:creationId xmlns:a16="http://schemas.microsoft.com/office/drawing/2014/main" id="{A530A8AA-99B2-BBE2-FB73-ECF2D822F4A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35934" y="320960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35" name="Entrada de lápiz 34">
                <a:extLst>
                  <a:ext uri="{FF2B5EF4-FFF2-40B4-BE49-F238E27FC236}">
                    <a16:creationId xmlns:a16="http://schemas.microsoft.com/office/drawing/2014/main" id="{B1A5A6AA-45EA-1B25-3FE8-E999FDE03230}"/>
                  </a:ext>
                </a:extLst>
              </p14:cNvPr>
              <p14:cNvContentPartPr/>
              <p14:nvPr/>
            </p14:nvContentPartPr>
            <p14:xfrm>
              <a:off x="6312184" y="3685853"/>
              <a:ext cx="9525" cy="9525"/>
            </p14:xfrm>
          </p:contentPart>
        </mc:Choice>
        <mc:Fallback xmlns="">
          <p:pic>
            <p:nvPicPr>
              <p:cNvPr id="35" name="Entrada de lápiz 34">
                <a:extLst>
                  <a:ext uri="{FF2B5EF4-FFF2-40B4-BE49-F238E27FC236}">
                    <a16:creationId xmlns:a16="http://schemas.microsoft.com/office/drawing/2014/main" id="{B1A5A6AA-45EA-1B25-3FE8-E999FDE0323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35934" y="320960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36" name="Entrada de lápiz 35">
                <a:extLst>
                  <a:ext uri="{FF2B5EF4-FFF2-40B4-BE49-F238E27FC236}">
                    <a16:creationId xmlns:a16="http://schemas.microsoft.com/office/drawing/2014/main" id="{841A8A63-5557-2FA2-C3C4-461BE6249C56}"/>
                  </a:ext>
                </a:extLst>
              </p14:cNvPr>
              <p14:cNvContentPartPr/>
              <p14:nvPr/>
            </p14:nvContentPartPr>
            <p14:xfrm>
              <a:off x="6312184" y="3685853"/>
              <a:ext cx="9525" cy="9525"/>
            </p14:xfrm>
          </p:contentPart>
        </mc:Choice>
        <mc:Fallback xmlns="">
          <p:pic>
            <p:nvPicPr>
              <p:cNvPr id="36" name="Entrada de lápiz 35">
                <a:extLst>
                  <a:ext uri="{FF2B5EF4-FFF2-40B4-BE49-F238E27FC236}">
                    <a16:creationId xmlns:a16="http://schemas.microsoft.com/office/drawing/2014/main" id="{841A8A63-5557-2FA2-C3C4-461BE6249C5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35934" y="3209603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37" name="Entrada de lápiz 36">
                <a:extLst>
                  <a:ext uri="{FF2B5EF4-FFF2-40B4-BE49-F238E27FC236}">
                    <a16:creationId xmlns:a16="http://schemas.microsoft.com/office/drawing/2014/main" id="{68CEDF22-C227-C724-5866-7A4DBF34E9FB}"/>
                  </a:ext>
                </a:extLst>
              </p14:cNvPr>
              <p14:cNvContentPartPr/>
              <p14:nvPr/>
            </p14:nvContentPartPr>
            <p14:xfrm>
              <a:off x="6312184" y="3685853"/>
              <a:ext cx="9525" cy="9525"/>
            </p14:xfrm>
          </p:contentPart>
        </mc:Choice>
        <mc:Fallback xmlns="">
          <p:pic>
            <p:nvPicPr>
              <p:cNvPr id="37" name="Entrada de lápiz 36">
                <a:extLst>
                  <a:ext uri="{FF2B5EF4-FFF2-40B4-BE49-F238E27FC236}">
                    <a16:creationId xmlns:a16="http://schemas.microsoft.com/office/drawing/2014/main" id="{68CEDF22-C227-C724-5866-7A4DBF34E9F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35934" y="3209603"/>
                <a:ext cx="952500" cy="9525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8504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7174" y="643217"/>
            <a:ext cx="4022081" cy="661242"/>
          </a:xfrm>
        </p:spPr>
        <p:txBody>
          <a:bodyPr/>
          <a:lstStyle/>
          <a:p>
            <a:r>
              <a:rPr lang="es-ES" sz="2800" dirty="0" smtClean="0"/>
              <a:t>Objetivo de la charla</a:t>
            </a:r>
            <a:endParaRPr lang="es-CR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463594" y="1906112"/>
            <a:ext cx="8229240" cy="1591628"/>
          </a:xfrm>
        </p:spPr>
        <p:txBody>
          <a:bodyPr/>
          <a:lstStyle/>
          <a:p>
            <a:r>
              <a:rPr lang="es-ES" sz="2800" dirty="0" smtClean="0"/>
              <a:t>Dar una visión general del valor de los servicios de TI y del aporte de sus gestores a las actividades sustantivas y de gestión institucional</a:t>
            </a:r>
            <a:endParaRPr lang="es-CR" sz="2800" dirty="0"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385194" y="4332209"/>
            <a:ext cx="2459293" cy="326115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000" b="0" strike="noStrike" spc="-1" dirty="0">
                <a:solidFill>
                  <a:srgbClr val="757575"/>
                </a:solidFill>
                <a:latin typeface="Roboto"/>
                <a:ea typeface="Roboto"/>
              </a:rPr>
              <a:t>Marco de gobierno y gestión de TI</a:t>
            </a:r>
            <a:endParaRPr lang="es-CR" sz="1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63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20445" y="1918323"/>
            <a:ext cx="5793331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“Muchas veces la gente no sabe lo que quiere hasta que se lo enseñas”.</a:t>
            </a:r>
          </a:p>
          <a:p>
            <a:endParaRPr lang="es-ES" dirty="0"/>
          </a:p>
          <a:p>
            <a:pPr algn="r"/>
            <a:r>
              <a:rPr lang="es-ES" sz="1100" dirty="0"/>
              <a:t>Steve Jobs</a:t>
            </a:r>
          </a:p>
        </p:txBody>
      </p:sp>
    </p:spTree>
    <p:extLst>
      <p:ext uri="{BB962C8B-B14F-4D97-AF65-F5344CB8AC3E}">
        <p14:creationId xmlns:p14="http://schemas.microsoft.com/office/powerpoint/2010/main" val="7848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04CF0311-2E6B-64B2-8DB4-A3A8E6E8E599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321469" y="1719944"/>
            <a:ext cx="8229240" cy="858600"/>
          </a:xfrm>
        </p:spPr>
        <p:txBody>
          <a:bodyPr/>
          <a:lstStyle/>
          <a:p>
            <a:pPr algn="ctr"/>
            <a:endParaRPr lang="es-ES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s-ES">
                <a:solidFill>
                  <a:schemeClr val="accent1">
                    <a:lumMod val="75000"/>
                  </a:schemeClr>
                </a:solidFill>
              </a:rPr>
              <a:t>Muchas gracias</a:t>
            </a:r>
          </a:p>
          <a:p>
            <a:pPr algn="ctr"/>
            <a:r>
              <a:rPr lang="es-ES" sz="2400">
                <a:solidFill>
                  <a:schemeClr val="accent1">
                    <a:lumMod val="75000"/>
                  </a:schemeClr>
                </a:solidFill>
              </a:rPr>
              <a:t>Gobiernoti@ucr.ac.cr</a:t>
            </a:r>
          </a:p>
        </p:txBody>
      </p:sp>
    </p:spTree>
    <p:extLst>
      <p:ext uri="{BB962C8B-B14F-4D97-AF65-F5344CB8AC3E}">
        <p14:creationId xmlns:p14="http://schemas.microsoft.com/office/powerpoint/2010/main" val="167668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0820" y="851034"/>
            <a:ext cx="3165231" cy="479001"/>
          </a:xfrm>
        </p:spPr>
        <p:txBody>
          <a:bodyPr/>
          <a:lstStyle/>
          <a:p>
            <a:r>
              <a:rPr lang="es-ES" sz="1800" dirty="0" smtClean="0"/>
              <a:t>Gestión de los servicios de TI</a:t>
            </a:r>
            <a:endParaRPr lang="es-CR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1087048" y="1931111"/>
            <a:ext cx="6343251" cy="2027026"/>
          </a:xfrm>
        </p:spPr>
        <p:txBody>
          <a:bodyPr/>
          <a:lstStyle/>
          <a:p>
            <a:r>
              <a:rPr lang="es-ES" sz="2800" dirty="0" smtClean="0"/>
              <a:t>ITIL: “</a:t>
            </a:r>
            <a:r>
              <a:rPr lang="es-ES" sz="2800" b="1" dirty="0" smtClean="0"/>
              <a:t>Una </a:t>
            </a:r>
            <a:r>
              <a:rPr lang="es-ES" sz="2800" b="1" dirty="0"/>
              <a:t>forma de proporcionar </a:t>
            </a:r>
            <a:r>
              <a:rPr lang="es-ES" sz="2800" b="1" dirty="0">
                <a:solidFill>
                  <a:srgbClr val="FF0000"/>
                </a:solidFill>
              </a:rPr>
              <a:t>valor</a:t>
            </a:r>
            <a:r>
              <a:rPr lang="es-ES" sz="2800" b="1" dirty="0"/>
              <a:t> a los Clientes facilitando los resultados que dichos clientes quieren alcanzar </a:t>
            </a:r>
            <a:r>
              <a:rPr lang="es-ES" sz="2800" b="1" dirty="0" smtClean="0"/>
              <a:t>…</a:t>
            </a:r>
            <a:r>
              <a:rPr lang="es-ES" sz="2800" dirty="0" smtClean="0"/>
              <a:t>”</a:t>
            </a:r>
          </a:p>
          <a:p>
            <a:pPr marL="0" indent="0">
              <a:buNone/>
            </a:pPr>
            <a:r>
              <a:rPr lang="es-ES" dirty="0" smtClean="0"/>
              <a:t> </a:t>
            </a:r>
            <a:endParaRPr lang="es-CR" dirty="0"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177376" y="4428125"/>
            <a:ext cx="2113995" cy="255776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000" b="0" strike="noStrike" spc="-1" dirty="0">
                <a:solidFill>
                  <a:srgbClr val="757575"/>
                </a:solidFill>
                <a:latin typeface="Roboto"/>
                <a:ea typeface="Roboto"/>
              </a:rPr>
              <a:t>Marco de gobierno y gestión de TI</a:t>
            </a:r>
            <a:endParaRPr lang="es-CR" sz="1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203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1158" y="796683"/>
            <a:ext cx="3165231" cy="479001"/>
          </a:xfrm>
        </p:spPr>
        <p:txBody>
          <a:bodyPr/>
          <a:lstStyle/>
          <a:p>
            <a:r>
              <a:rPr lang="es-ES" sz="1800" dirty="0" smtClean="0"/>
              <a:t>Gestión de los servicios de TI</a:t>
            </a:r>
            <a:endParaRPr lang="es-CR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690596" y="2055802"/>
            <a:ext cx="8229240" cy="200377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COBIT: …” fue </a:t>
            </a:r>
            <a:r>
              <a:rPr lang="es-ES" sz="2800" dirty="0"/>
              <a:t>creado para ayudar a las organizaciones a </a:t>
            </a:r>
            <a:r>
              <a:rPr lang="es-ES" sz="2800" dirty="0">
                <a:solidFill>
                  <a:srgbClr val="FF0000"/>
                </a:solidFill>
              </a:rPr>
              <a:t>obtener el valor óptimo de TI </a:t>
            </a:r>
            <a:r>
              <a:rPr lang="es-ES" sz="2800" dirty="0"/>
              <a:t>manteniendo un balance entre la realización de beneficios, la utilización de recursos y los niveles de riesgo </a:t>
            </a:r>
            <a:r>
              <a:rPr lang="es-ES" sz="2800" dirty="0" smtClean="0"/>
              <a:t>asumidos…”</a:t>
            </a:r>
            <a:endParaRPr lang="es-CR" sz="2800" dirty="0"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350024" y="4389760"/>
            <a:ext cx="1995698" cy="37727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000" b="0" strike="noStrike" spc="-1" dirty="0">
                <a:solidFill>
                  <a:srgbClr val="757575"/>
                </a:solidFill>
                <a:latin typeface="Roboto"/>
                <a:ea typeface="Roboto"/>
              </a:rPr>
              <a:t>Marco de gobierno y gestión de TI</a:t>
            </a:r>
            <a:endParaRPr lang="es-CR" sz="1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459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86DD7D-ED81-8CF5-81C3-F6A3C5619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9512" y="681004"/>
            <a:ext cx="3564521" cy="350824"/>
          </a:xfrm>
        </p:spPr>
        <p:txBody>
          <a:bodyPr/>
          <a:lstStyle/>
          <a:p>
            <a:pPr algn="ctr"/>
            <a:r>
              <a:rPr lang="es-ES" sz="1800" dirty="0" smtClean="0">
                <a:cs typeface="Arial"/>
              </a:rPr>
              <a:t>Gestión </a:t>
            </a:r>
            <a:r>
              <a:rPr lang="es-ES" sz="1800" dirty="0">
                <a:cs typeface="Arial"/>
              </a:rPr>
              <a:t>de Servicios de TI</a:t>
            </a:r>
            <a:endParaRPr lang="es-ES" sz="1800" dirty="0">
              <a:cs typeface="+mj-lt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B3312B4-F21E-A28B-4F60-CFFC3127B955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979747"/>
            <a:ext cx="8229240" cy="128779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/>
              <a:t>Marco de gobierno y gestión de TI de la Universidad de Costa </a:t>
            </a:r>
            <a:r>
              <a:rPr lang="es-ES" sz="2400" dirty="0" smtClean="0"/>
              <a:t>Rica:  (*)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4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s-ES" sz="100" dirty="0" smtClean="0"/>
              <a:t>”</a:t>
            </a:r>
            <a:r>
              <a:rPr lang="es-ES" sz="100" dirty="0" smtClean="0">
                <a:ea typeface="+mn-lt"/>
                <a:cs typeface="+mn-lt"/>
              </a:rPr>
              <a:t>Dirigir</a:t>
            </a:r>
            <a:r>
              <a:rPr lang="es-ES" sz="100" dirty="0">
                <a:ea typeface="+mn-lt"/>
                <a:cs typeface="+mn-lt"/>
              </a:rPr>
              <a:t>, evaluar y dar seguimiento a las</a:t>
            </a:r>
            <a:r>
              <a:rPr lang="es-ES" sz="100" b="1" dirty="0">
                <a:ea typeface="+mn-lt"/>
                <a:cs typeface="+mn-lt"/>
              </a:rPr>
              <a:t> actividades de procesos de TI</a:t>
            </a: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es-ES" dirty="0" smtClean="0">
                <a:ea typeface="+mn-lt"/>
                <a:cs typeface="+mn-lt"/>
              </a:rPr>
              <a:t>Facilitar </a:t>
            </a:r>
            <a:r>
              <a:rPr lang="es-ES" dirty="0">
                <a:ea typeface="+mn-lt"/>
                <a:cs typeface="+mn-lt"/>
              </a:rPr>
              <a:t>la </a:t>
            </a:r>
            <a:r>
              <a:rPr lang="es-ES" b="1" dirty="0">
                <a:solidFill>
                  <a:srgbClr val="FF0000"/>
                </a:solidFill>
                <a:ea typeface="+mn-lt"/>
                <a:cs typeface="+mn-lt"/>
              </a:rPr>
              <a:t>integralidad de la cadena de valor</a:t>
            </a:r>
            <a:r>
              <a:rPr lang="es-ES" dirty="0">
                <a:solidFill>
                  <a:srgbClr val="FF0000"/>
                </a:solidFill>
                <a:ea typeface="+mn-lt"/>
                <a:cs typeface="+mn-lt"/>
              </a:rPr>
              <a:t> </a:t>
            </a:r>
            <a:r>
              <a:rPr lang="es-ES" dirty="0">
                <a:ea typeface="+mn-lt"/>
                <a:cs typeface="+mn-lt"/>
              </a:rPr>
              <a:t>del servicio TI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s-ES" sz="100" dirty="0" smtClean="0">
                <a:ea typeface="+mn-lt"/>
                <a:cs typeface="+mn-lt"/>
              </a:rPr>
              <a:t>Acuerdos </a:t>
            </a:r>
            <a:r>
              <a:rPr lang="es-ES" sz="100" dirty="0">
                <a:ea typeface="+mn-lt"/>
                <a:cs typeface="+mn-lt"/>
              </a:rPr>
              <a:t>de niveles de servicio, indicadores de rendimiento y base de conocimiento</a:t>
            </a:r>
            <a:br>
              <a:rPr lang="es-ES" sz="100" dirty="0">
                <a:ea typeface="+mn-lt"/>
                <a:cs typeface="+mn-lt"/>
              </a:rPr>
            </a:br>
            <a:endParaRPr lang="es-ES" sz="100" dirty="0">
              <a:ea typeface="+mn-lt"/>
              <a:cs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7538" y="3846234"/>
            <a:ext cx="6375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(*) Propósito del “Objetivo de gobierno: Gestión de Servicios de TI”</a:t>
            </a:r>
            <a:endParaRPr lang="es-CR" sz="1400" dirty="0"/>
          </a:p>
        </p:txBody>
      </p:sp>
    </p:spTree>
    <p:extLst>
      <p:ext uri="{BB962C8B-B14F-4D97-AF65-F5344CB8AC3E}">
        <p14:creationId xmlns:p14="http://schemas.microsoft.com/office/powerpoint/2010/main" val="59098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CDBACB41-AF80-3A1D-F9A0-A153C43B29E8}"/>
                  </a:ext>
                </a:extLst>
              </p14:cNvPr>
              <p14:cNvContentPartPr/>
              <p14:nvPr/>
            </p14:nvContentPartPr>
            <p14:xfrm>
              <a:off x="8090898" y="1059521"/>
              <a:ext cx="9525" cy="9525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CDBACB41-AF80-3A1D-F9A0-A153C43B29E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14648" y="583271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Entrada de lápiz 4">
                <a:extLst>
                  <a:ext uri="{FF2B5EF4-FFF2-40B4-BE49-F238E27FC236}">
                    <a16:creationId xmlns:a16="http://schemas.microsoft.com/office/drawing/2014/main" id="{436B59B7-6E39-3CCA-D185-63DBB95B17E0}"/>
                  </a:ext>
                </a:extLst>
              </p14:cNvPr>
              <p14:cNvContentPartPr/>
              <p14:nvPr/>
            </p14:nvContentPartPr>
            <p14:xfrm>
              <a:off x="5753527" y="725611"/>
              <a:ext cx="9525" cy="9525"/>
            </p14:xfrm>
          </p:contentPart>
        </mc:Choice>
        <mc:Fallback xmlns="">
          <p:pic>
            <p:nvPicPr>
              <p:cNvPr id="5" name="Entrada de lápiz 4">
                <a:extLst>
                  <a:ext uri="{FF2B5EF4-FFF2-40B4-BE49-F238E27FC236}">
                    <a16:creationId xmlns:a16="http://schemas.microsoft.com/office/drawing/2014/main" id="{436B59B7-6E39-3CCA-D185-63DBB95B17E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7277" y="249361"/>
                <a:ext cx="952500" cy="9525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Rectangle 2"/>
          <p:cNvSpPr/>
          <p:nvPr/>
        </p:nvSpPr>
        <p:spPr>
          <a:xfrm>
            <a:off x="281353" y="1694587"/>
            <a:ext cx="796742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IT4IT: Este marco de gestión promueve </a:t>
            </a:r>
            <a:r>
              <a:rPr lang="es-E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s-E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gestionar TI como negocio”</a:t>
            </a:r>
            <a:r>
              <a:rPr lang="es-E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este concepto supone el reto de convencer al usuario de que, lo que TI ofrece a la organización genera </a:t>
            </a:r>
            <a:r>
              <a:rPr lang="es-E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valor.</a:t>
            </a:r>
            <a:endParaRPr lang="es-CR" sz="28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791158" y="796683"/>
            <a:ext cx="3165231" cy="47900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smtClean="0"/>
              <a:t>Gestión de los servicios de TI</a:t>
            </a:r>
            <a:endParaRPr lang="es-CR" sz="1800" dirty="0"/>
          </a:p>
        </p:txBody>
      </p:sp>
    </p:spTree>
    <p:extLst>
      <p:ext uri="{BB962C8B-B14F-4D97-AF65-F5344CB8AC3E}">
        <p14:creationId xmlns:p14="http://schemas.microsoft.com/office/powerpoint/2010/main" val="258927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33653-8D06-0FA4-FE48-0D110F3CD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290" y="832500"/>
            <a:ext cx="6244208" cy="473092"/>
          </a:xfrm>
        </p:spPr>
        <p:txBody>
          <a:bodyPr/>
          <a:lstStyle/>
          <a:p>
            <a:pPr algn="ctr"/>
            <a:r>
              <a:rPr lang="es-ES" sz="2800" dirty="0" smtClean="0"/>
              <a:t>Palabras claves</a:t>
            </a:r>
            <a:endParaRPr lang="es-ES" sz="28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CDBACB41-AF80-3A1D-F9A0-A153C43B29E8}"/>
                  </a:ext>
                </a:extLst>
              </p14:cNvPr>
              <p14:cNvContentPartPr/>
              <p14:nvPr/>
            </p14:nvContentPartPr>
            <p14:xfrm>
              <a:off x="8090898" y="1059521"/>
              <a:ext cx="9525" cy="9525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CDBACB41-AF80-3A1D-F9A0-A153C43B29E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14648" y="583271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Entrada de lápiz 4">
                <a:extLst>
                  <a:ext uri="{FF2B5EF4-FFF2-40B4-BE49-F238E27FC236}">
                    <a16:creationId xmlns:a16="http://schemas.microsoft.com/office/drawing/2014/main" id="{436B59B7-6E39-3CCA-D185-63DBB95B17E0}"/>
                  </a:ext>
                </a:extLst>
              </p14:cNvPr>
              <p14:cNvContentPartPr/>
              <p14:nvPr/>
            </p14:nvContentPartPr>
            <p14:xfrm>
              <a:off x="5753527" y="725611"/>
              <a:ext cx="9525" cy="9525"/>
            </p14:xfrm>
          </p:contentPart>
        </mc:Choice>
        <mc:Fallback xmlns="">
          <p:pic>
            <p:nvPicPr>
              <p:cNvPr id="5" name="Entrada de lápiz 4">
                <a:extLst>
                  <a:ext uri="{FF2B5EF4-FFF2-40B4-BE49-F238E27FC236}">
                    <a16:creationId xmlns:a16="http://schemas.microsoft.com/office/drawing/2014/main" id="{436B59B7-6E39-3CCA-D185-63DBB95B17E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7277" y="249361"/>
                <a:ext cx="952500" cy="9525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TextBox 2"/>
          <p:cNvSpPr txBox="1"/>
          <p:nvPr/>
        </p:nvSpPr>
        <p:spPr>
          <a:xfrm>
            <a:off x="917597" y="1822406"/>
            <a:ext cx="73215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Generar valor a la organización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Servicios de calidad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Gobernanza de las 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Interoperabilidad / Integración de procesos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Uso óptimo de los recursos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Gestionar el riesgo </a:t>
            </a:r>
            <a:r>
              <a:rPr lang="es-ES" smtClean="0"/>
              <a:t>/ seguridad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52634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33653-8D06-0FA4-FE48-0D110F3CD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7591" y="489670"/>
            <a:ext cx="6244208" cy="473092"/>
          </a:xfrm>
        </p:spPr>
        <p:txBody>
          <a:bodyPr/>
          <a:lstStyle/>
          <a:p>
            <a:pPr algn="ctr"/>
            <a:r>
              <a:rPr lang="es-ES" sz="2800" dirty="0"/>
              <a:t>Rectoría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CDBACB41-AF80-3A1D-F9A0-A153C43B29E8}"/>
                  </a:ext>
                </a:extLst>
              </p14:cNvPr>
              <p14:cNvContentPartPr/>
              <p14:nvPr/>
            </p14:nvContentPartPr>
            <p14:xfrm>
              <a:off x="8090898" y="1059521"/>
              <a:ext cx="9525" cy="9525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CDBACB41-AF80-3A1D-F9A0-A153C43B29E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14648" y="583271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Entrada de lápiz 4">
                <a:extLst>
                  <a:ext uri="{FF2B5EF4-FFF2-40B4-BE49-F238E27FC236}">
                    <a16:creationId xmlns:a16="http://schemas.microsoft.com/office/drawing/2014/main" id="{436B59B7-6E39-3CCA-D185-63DBB95B17E0}"/>
                  </a:ext>
                </a:extLst>
              </p14:cNvPr>
              <p14:cNvContentPartPr/>
              <p14:nvPr/>
            </p14:nvContentPartPr>
            <p14:xfrm>
              <a:off x="5753527" y="725611"/>
              <a:ext cx="9525" cy="9525"/>
            </p14:xfrm>
          </p:contentPart>
        </mc:Choice>
        <mc:Fallback xmlns="">
          <p:pic>
            <p:nvPicPr>
              <p:cNvPr id="5" name="Entrada de lápiz 4">
                <a:extLst>
                  <a:ext uri="{FF2B5EF4-FFF2-40B4-BE49-F238E27FC236}">
                    <a16:creationId xmlns:a16="http://schemas.microsoft.com/office/drawing/2014/main" id="{436B59B7-6E39-3CCA-D185-63DBB95B17E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7277" y="249361"/>
                <a:ext cx="952500" cy="9525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B022492C-5E44-580B-EC98-33DC44B252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430460"/>
              </p:ext>
            </p:extLst>
          </p:nvPr>
        </p:nvGraphicFramePr>
        <p:xfrm>
          <a:off x="235237" y="956710"/>
          <a:ext cx="8382693" cy="3708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3767">
                  <a:extLst>
                    <a:ext uri="{9D8B030D-6E8A-4147-A177-3AD203B41FA5}">
                      <a16:colId xmlns:a16="http://schemas.microsoft.com/office/drawing/2014/main" val="2786037051"/>
                    </a:ext>
                  </a:extLst>
                </a:gridCol>
                <a:gridCol w="2671234">
                  <a:extLst>
                    <a:ext uri="{9D8B030D-6E8A-4147-A177-3AD203B41FA5}">
                      <a16:colId xmlns:a16="http://schemas.microsoft.com/office/drawing/2014/main" val="3054135189"/>
                    </a:ext>
                  </a:extLst>
                </a:gridCol>
                <a:gridCol w="1285275">
                  <a:extLst>
                    <a:ext uri="{9D8B030D-6E8A-4147-A177-3AD203B41FA5}">
                      <a16:colId xmlns:a16="http://schemas.microsoft.com/office/drawing/2014/main" val="1102690684"/>
                    </a:ext>
                  </a:extLst>
                </a:gridCol>
                <a:gridCol w="3032417">
                  <a:extLst>
                    <a:ext uri="{9D8B030D-6E8A-4147-A177-3AD203B41FA5}">
                      <a16:colId xmlns:a16="http://schemas.microsoft.com/office/drawing/2014/main" val="2264661144"/>
                    </a:ext>
                  </a:extLst>
                </a:gridCol>
              </a:tblGrid>
              <a:tr h="321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Servicio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Descripción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Población beneficiaria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Actores de </a:t>
                      </a:r>
                      <a:r>
                        <a:rPr lang="es-ES" sz="1100" dirty="0" smtClean="0">
                          <a:effectLst/>
                        </a:rPr>
                        <a:t>Gestión de TI</a:t>
                      </a:r>
                      <a:endParaRPr lang="es-ES" sz="11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2885191"/>
                  </a:ext>
                </a:extLst>
              </a:tr>
              <a:tr h="9637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Exoneración del FDI</a:t>
                      </a:r>
                      <a:endParaRPr lang="es-ES" sz="1100" b="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Permite a las vicerrectorías tramitar las solicitudes de exoneración del Fondo de Desarrollo Institucional que reciben de las diferentes unidades.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Docentes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Administrativos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Gestor de Tecnología de Rectoría – Gestión de la plataforma y base de datos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Centro de Informática – Gestión de servidor virtual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3333629"/>
                  </a:ext>
                </a:extLst>
              </a:tr>
              <a:tr h="803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Solicitudes de Citas</a:t>
                      </a:r>
                      <a:endParaRPr lang="es-ES" sz="1100" b="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Proceso de solicitud y seguimiento de citas o videos al rector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Público en general (interno y externo)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Gestor de Tecnología de Rectoría – Gestión de la plataforma y base de datos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Centro de Informática – Gestión de servidor virtual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6384715"/>
                  </a:ext>
                </a:extLst>
              </a:tr>
              <a:tr h="803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Declaratorias de Interés Institucional</a:t>
                      </a:r>
                      <a:endParaRPr lang="es-ES" sz="1100" b="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Proceso para la solicitud y seguimiento de declaratorias de interés institucional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Docentes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Administrativos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Gestor de Tecnología de Rectoría – Gestión de la plataforma y base de datos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Centro de Informática – Gestión de servidor virtual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1707533"/>
                  </a:ext>
                </a:extLst>
              </a:tr>
              <a:tr h="803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Apoyo Financiero al Exterior</a:t>
                      </a:r>
                      <a:endParaRPr lang="es-ES" sz="1100" b="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Gestión y asignación </a:t>
                      </a:r>
                      <a:r>
                        <a:rPr lang="es-ES" sz="1100" dirty="0">
                          <a:effectLst/>
                        </a:rPr>
                        <a:t>de recursos financieros al personal universitario que participe en eventos académicos internacionales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Docentes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Administrativos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Centro de Informática – Gestión de Base de Datos, Gestión de servidores de aplicaciones.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5896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61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33653-8D06-0FA4-FE48-0D110F3CD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7999" y="627150"/>
            <a:ext cx="6244208" cy="473092"/>
          </a:xfrm>
        </p:spPr>
        <p:txBody>
          <a:bodyPr/>
          <a:lstStyle/>
          <a:p>
            <a:pPr algn="ctr"/>
            <a:r>
              <a:rPr lang="es-ES" sz="2800" dirty="0"/>
              <a:t>Rectoría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CDBACB41-AF80-3A1D-F9A0-A153C43B29E8}"/>
                  </a:ext>
                </a:extLst>
              </p14:cNvPr>
              <p14:cNvContentPartPr/>
              <p14:nvPr/>
            </p14:nvContentPartPr>
            <p14:xfrm>
              <a:off x="8090898" y="1059521"/>
              <a:ext cx="9525" cy="9525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CDBACB41-AF80-3A1D-F9A0-A153C43B29E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14648" y="583271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Entrada de lápiz 4">
                <a:extLst>
                  <a:ext uri="{FF2B5EF4-FFF2-40B4-BE49-F238E27FC236}">
                    <a16:creationId xmlns:a16="http://schemas.microsoft.com/office/drawing/2014/main" id="{436B59B7-6E39-3CCA-D185-63DBB95B17E0}"/>
                  </a:ext>
                </a:extLst>
              </p14:cNvPr>
              <p14:cNvContentPartPr/>
              <p14:nvPr/>
            </p14:nvContentPartPr>
            <p14:xfrm>
              <a:off x="5753527" y="725611"/>
              <a:ext cx="9525" cy="9525"/>
            </p14:xfrm>
          </p:contentPart>
        </mc:Choice>
        <mc:Fallback xmlns="">
          <p:pic>
            <p:nvPicPr>
              <p:cNvPr id="5" name="Entrada de lápiz 4">
                <a:extLst>
                  <a:ext uri="{FF2B5EF4-FFF2-40B4-BE49-F238E27FC236}">
                    <a16:creationId xmlns:a16="http://schemas.microsoft.com/office/drawing/2014/main" id="{436B59B7-6E39-3CCA-D185-63DBB95B17E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7277" y="249361"/>
                <a:ext cx="952500" cy="9525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E45CC56-64DA-4BFD-EC04-AA4A656023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160518"/>
              </p:ext>
            </p:extLst>
          </p:nvPr>
        </p:nvGraphicFramePr>
        <p:xfrm>
          <a:off x="486526" y="1100242"/>
          <a:ext cx="8229873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101">
                  <a:extLst>
                    <a:ext uri="{9D8B030D-6E8A-4147-A177-3AD203B41FA5}">
                      <a16:colId xmlns:a16="http://schemas.microsoft.com/office/drawing/2014/main" val="1860640929"/>
                    </a:ext>
                  </a:extLst>
                </a:gridCol>
                <a:gridCol w="2558358">
                  <a:extLst>
                    <a:ext uri="{9D8B030D-6E8A-4147-A177-3AD203B41FA5}">
                      <a16:colId xmlns:a16="http://schemas.microsoft.com/office/drawing/2014/main" val="2594802893"/>
                    </a:ext>
                  </a:extLst>
                </a:gridCol>
                <a:gridCol w="1237318">
                  <a:extLst>
                    <a:ext uri="{9D8B030D-6E8A-4147-A177-3AD203B41FA5}">
                      <a16:colId xmlns:a16="http://schemas.microsoft.com/office/drawing/2014/main" val="2413171728"/>
                    </a:ext>
                  </a:extLst>
                </a:gridCol>
                <a:gridCol w="2891096">
                  <a:extLst>
                    <a:ext uri="{9D8B030D-6E8A-4147-A177-3AD203B41FA5}">
                      <a16:colId xmlns:a16="http://schemas.microsoft.com/office/drawing/2014/main" val="37740904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Servicio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Descripción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Población beneficiaria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Actores de </a:t>
                      </a:r>
                      <a:r>
                        <a:rPr lang="es-ES" sz="1200" dirty="0" smtClean="0">
                          <a:effectLst/>
                        </a:rPr>
                        <a:t>Gestión de TI</a:t>
                      </a:r>
                      <a:endParaRPr lang="es-ES" sz="12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9350642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</a:rPr>
                        <a:t>Consultoría, capacitación y atención de casos judiciales</a:t>
                      </a:r>
                      <a:endParaRPr lang="es-ES" sz="1200" b="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</a:rPr>
                        <a:t>Apoyo </a:t>
                      </a:r>
                      <a:r>
                        <a:rPr lang="es-ES" sz="1200" dirty="0">
                          <a:effectLst/>
                        </a:rPr>
                        <a:t>a las autoridades </a:t>
                      </a:r>
                      <a:r>
                        <a:rPr lang="es-ES" sz="1200" dirty="0" smtClean="0">
                          <a:effectLst/>
                        </a:rPr>
                        <a:t>universitarias</a:t>
                      </a:r>
                      <a:r>
                        <a:rPr lang="es-ES" sz="1200" baseline="0" dirty="0" smtClean="0">
                          <a:effectLst/>
                        </a:rPr>
                        <a:t> en material legal.</a:t>
                      </a:r>
                      <a:endParaRPr lang="es-ES" sz="12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Autoridades Universitarias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smtClean="0">
                          <a:effectLst/>
                        </a:rPr>
                        <a:t>Oficina</a:t>
                      </a:r>
                      <a:r>
                        <a:rPr lang="es-ES" sz="1200" baseline="0" dirty="0" smtClean="0">
                          <a:effectLst/>
                        </a:rPr>
                        <a:t> Jurídica – gestor de TI</a:t>
                      </a:r>
                      <a:endParaRPr lang="es-ES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s-ES" sz="12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0149829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</a:rPr>
                        <a:t>Gestión del </a:t>
                      </a:r>
                      <a:r>
                        <a:rPr lang="es-ES" sz="1200" dirty="0" err="1">
                          <a:effectLst/>
                        </a:rPr>
                        <a:t>SiGeDI</a:t>
                      </a:r>
                      <a:endParaRPr lang="es-ES" sz="1200" b="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</a:rPr>
                        <a:t>Gestión de </a:t>
                      </a:r>
                      <a:r>
                        <a:rPr lang="es-ES" sz="1200" dirty="0">
                          <a:effectLst/>
                        </a:rPr>
                        <a:t>documentos producidos y recibidos por la Universidad de Costa Rica, que utilizan las instancias </a:t>
                      </a:r>
                      <a:r>
                        <a:rPr lang="es-ES" sz="1200" dirty="0" smtClean="0">
                          <a:effectLst/>
                        </a:rPr>
                        <a:t>y </a:t>
                      </a:r>
                      <a:r>
                        <a:rPr lang="es-ES" sz="1200" dirty="0">
                          <a:effectLst/>
                        </a:rPr>
                        <a:t>los órganos estudiantiles de la institución para tramitar los documentos oficiales. </a:t>
                      </a:r>
                      <a:endParaRPr lang="es-ES" sz="12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</a:rPr>
                        <a:t>Incluye servicios de</a:t>
                      </a:r>
                      <a:r>
                        <a:rPr lang="es-ES" sz="1200" baseline="0" dirty="0" smtClean="0">
                          <a:effectLst/>
                        </a:rPr>
                        <a:t> asesoría, consulta y seguimiento para el uso del sistema.</a:t>
                      </a:r>
                      <a:endParaRPr lang="es-ES" sz="12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Docente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Administrativa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Estudiantil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Archivo Universitario Rafael Obregón </a:t>
                      </a:r>
                      <a:r>
                        <a:rPr lang="es-ES" sz="1200" dirty="0" err="1">
                          <a:effectLst/>
                        </a:rPr>
                        <a:t>Loría</a:t>
                      </a:r>
                      <a:r>
                        <a:rPr lang="es-ES" sz="1200" dirty="0">
                          <a:effectLst/>
                        </a:rPr>
                        <a:t> (AUROL)</a:t>
                      </a:r>
                    </a:p>
                    <a:p>
                      <a:pPr marL="282575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200" dirty="0" smtClean="0">
                          <a:effectLst/>
                        </a:rPr>
                        <a:t>Sección </a:t>
                      </a:r>
                      <a:r>
                        <a:rPr lang="es-ES" sz="1200" dirty="0">
                          <a:effectLst/>
                        </a:rPr>
                        <a:t>de Tecnologías de Información.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s-ES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Centro de Informática </a:t>
                      </a:r>
                    </a:p>
                    <a:p>
                      <a:pPr marL="282575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200" dirty="0" smtClean="0">
                          <a:effectLst/>
                        </a:rPr>
                        <a:t>Área </a:t>
                      </a:r>
                      <a:r>
                        <a:rPr lang="es-ES" sz="1200" dirty="0">
                          <a:effectLst/>
                        </a:rPr>
                        <a:t>de Desarrollo de Sistemas. </a:t>
                      </a:r>
                    </a:p>
                    <a:p>
                      <a:pPr marL="282575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200" dirty="0" smtClean="0">
                          <a:effectLst/>
                        </a:rPr>
                        <a:t>Gestión </a:t>
                      </a:r>
                      <a:r>
                        <a:rPr lang="es-ES" sz="1200" dirty="0">
                          <a:effectLst/>
                        </a:rPr>
                        <a:t>de Base de Datos.</a:t>
                      </a:r>
                    </a:p>
                    <a:p>
                      <a:pPr marL="282575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200" dirty="0" smtClean="0">
                          <a:effectLst/>
                        </a:rPr>
                        <a:t>Gestión </a:t>
                      </a:r>
                      <a:r>
                        <a:rPr lang="es-ES" sz="1200" dirty="0">
                          <a:effectLst/>
                        </a:rPr>
                        <a:t>de servidores de aplicaciones.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3696985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b="0" dirty="0" smtClean="0">
                          <a:effectLst/>
                        </a:rPr>
                        <a:t>Planificación</a:t>
                      </a:r>
                      <a:r>
                        <a:rPr lang="es-ES" sz="1200" b="0" baseline="0" dirty="0" smtClean="0">
                          <a:effectLst/>
                        </a:rPr>
                        <a:t> estratégica y presupuestaria</a:t>
                      </a:r>
                      <a:endParaRPr lang="es-ES" sz="1200" b="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</a:rPr>
                        <a:t>Definición de líneas estratégicas de desarrollo institucional, gestión de proyectos y presupuesto.</a:t>
                      </a:r>
                      <a:endParaRPr lang="es-ES" sz="12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Unidades académicas y administrativas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s-ES" sz="1200" dirty="0" smtClean="0">
                          <a:effectLst/>
                        </a:rPr>
                        <a:t>Oficina de Planificación</a:t>
                      </a:r>
                    </a:p>
                    <a:p>
                      <a:pPr marL="282575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200" dirty="0" smtClean="0">
                          <a:effectLst/>
                        </a:rPr>
                        <a:t>Sección</a:t>
                      </a:r>
                      <a:r>
                        <a:rPr lang="es-ES" sz="1200" baseline="0" dirty="0" smtClean="0">
                          <a:effectLst/>
                        </a:rPr>
                        <a:t> de Tecnologías de la información.</a:t>
                      </a:r>
                      <a:endParaRPr lang="es-ES" sz="12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2449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77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757575"/>
      </a:lt2>
      <a:accent1>
        <a:srgbClr val="01579B"/>
      </a:accent1>
      <a:accent2>
        <a:srgbClr val="E4B364"/>
      </a:accent2>
      <a:accent3>
        <a:srgbClr val="0099E8"/>
      </a:accent3>
      <a:accent4>
        <a:srgbClr val="AFCA0C"/>
      </a:accent4>
      <a:accent5>
        <a:srgbClr val="FB8C00"/>
      </a:accent5>
      <a:accent6>
        <a:srgbClr val="78C7CA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757575"/>
      </a:lt2>
      <a:accent1>
        <a:srgbClr val="01579B"/>
      </a:accent1>
      <a:accent2>
        <a:srgbClr val="E4B364"/>
      </a:accent2>
      <a:accent3>
        <a:srgbClr val="0099E8"/>
      </a:accent3>
      <a:accent4>
        <a:srgbClr val="AFCA0C"/>
      </a:accent4>
      <a:accent5>
        <a:srgbClr val="FB8C00"/>
      </a:accent5>
      <a:accent6>
        <a:srgbClr val="78C7CA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</TotalTime>
  <Words>2192</Words>
  <Application>Microsoft Office PowerPoint</Application>
  <PresentationFormat>On-screen Show (16:9)</PresentationFormat>
  <Paragraphs>319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Calibri</vt:lpstr>
      <vt:lpstr>DejaVu Sans</vt:lpstr>
      <vt:lpstr>Lato</vt:lpstr>
      <vt:lpstr>Roboto</vt:lpstr>
      <vt:lpstr>Symbol</vt:lpstr>
      <vt:lpstr>Times New Roman</vt:lpstr>
      <vt:lpstr>Wingdings</vt:lpstr>
      <vt:lpstr>Office Theme</vt:lpstr>
      <vt:lpstr>Office Theme</vt:lpstr>
      <vt:lpstr>La gestión de servicios de TI  31 agosto 2022</vt:lpstr>
      <vt:lpstr>Objetivo de la charla</vt:lpstr>
      <vt:lpstr>Gestión de los servicios de TI</vt:lpstr>
      <vt:lpstr>Gestión de los servicios de TI</vt:lpstr>
      <vt:lpstr>Gestión de Servicios de TI</vt:lpstr>
      <vt:lpstr>PowerPoint Presentation</vt:lpstr>
      <vt:lpstr>Palabras claves</vt:lpstr>
      <vt:lpstr>Rectoría</vt:lpstr>
      <vt:lpstr>Rectoría</vt:lpstr>
      <vt:lpstr>Vicerrectoría Administración</vt:lpstr>
      <vt:lpstr>Vicerrectoría Administración</vt:lpstr>
      <vt:lpstr>Vicerrectoría de Investigación</vt:lpstr>
      <vt:lpstr>Centro de Informática</vt:lpstr>
      <vt:lpstr>Centro de Informática</vt:lpstr>
      <vt:lpstr>Vicerrectoría de Acción Social</vt:lpstr>
      <vt:lpstr>Vicerrectoría de Acción Social</vt:lpstr>
      <vt:lpstr>Vicerrectoría Vida Estudiantil</vt:lpstr>
      <vt:lpstr>Sedes</vt:lpstr>
      <vt:lpstr>Sedes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presentación</dc:title>
  <dc:subject/>
  <dc:creator/>
  <dc:description/>
  <cp:lastModifiedBy>Juan Diego Rojas</cp:lastModifiedBy>
  <cp:revision>30</cp:revision>
  <dcterms:modified xsi:type="dcterms:W3CDTF">2022-08-31T21:01:03Z</dcterms:modified>
  <dc:language>es-CR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9</vt:i4>
  </property>
  <property fmtid="{D5CDD505-2E9C-101B-9397-08002B2CF9AE}" pid="3" name="PresentationFormat">
    <vt:lpwstr>On-screen Show (16:9)</vt:lpwstr>
  </property>
  <property fmtid="{D5CDD505-2E9C-101B-9397-08002B2CF9AE}" pid="4" name="Slides">
    <vt:i4>9</vt:i4>
  </property>
</Properties>
</file>